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7" r:id="rId6"/>
    <p:sldId id="274" r:id="rId7"/>
    <p:sldId id="258" r:id="rId8"/>
    <p:sldId id="265" r:id="rId9"/>
    <p:sldId id="267" r:id="rId10"/>
    <p:sldId id="275" r:id="rId11"/>
    <p:sldId id="276" r:id="rId12"/>
    <p:sldId id="281" r:id="rId13"/>
    <p:sldId id="277" r:id="rId14"/>
    <p:sldId id="282" r:id="rId15"/>
    <p:sldId id="283" r:id="rId16"/>
    <p:sldId id="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621C5-F661-6F6A-C38E-3C9E9ADE8EED}" v="244" dt="2024-06-25T13:48:26.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night" userId="S::sknight@staplehurst.kent.sch.uk::e32cdb0b-c301-4850-9177-f6867e66bdad" providerId="AD" clId="Web-{FC6F1962-6401-69F0-FAA1-397946A0F374}"/>
    <pc:docChg chg="modSld">
      <pc:chgData name="Samantha Knight" userId="S::sknight@staplehurst.kent.sch.uk::e32cdb0b-c301-4850-9177-f6867e66bdad" providerId="AD" clId="Web-{FC6F1962-6401-69F0-FAA1-397946A0F374}" dt="2024-03-12T14:14:22.800" v="2" actId="20577"/>
      <pc:docMkLst>
        <pc:docMk/>
      </pc:docMkLst>
      <pc:sldChg chg="modSp">
        <pc:chgData name="Samantha Knight" userId="S::sknight@staplehurst.kent.sch.uk::e32cdb0b-c301-4850-9177-f6867e66bdad" providerId="AD" clId="Web-{FC6F1962-6401-69F0-FAA1-397946A0F374}" dt="2024-03-12T14:14:22.800" v="2" actId="20577"/>
        <pc:sldMkLst>
          <pc:docMk/>
          <pc:sldMk cId="1247210681" sldId="274"/>
        </pc:sldMkLst>
        <pc:spChg chg="mod">
          <ac:chgData name="Samantha Knight" userId="S::sknight@staplehurst.kent.sch.uk::e32cdb0b-c301-4850-9177-f6867e66bdad" providerId="AD" clId="Web-{FC6F1962-6401-69F0-FAA1-397946A0F374}" dt="2024-03-12T14:14:22.800" v="2" actId="20577"/>
          <ac:spMkLst>
            <pc:docMk/>
            <pc:sldMk cId="1247210681" sldId="274"/>
            <ac:spMk id="3" creationId="{0B168E18-732D-9472-22CE-BBCA98BD4B21}"/>
          </ac:spMkLst>
        </pc:spChg>
      </pc:sldChg>
    </pc:docChg>
  </pc:docChgLst>
  <pc:docChgLst>
    <pc:chgData name="Miss Cragg" userId="S::rcragg@staplehurst.kent.sch.uk::6d24fba0-31f7-458e-9e35-8eeed8d219cf" providerId="AD" clId="Web-{4AA621C5-F661-6F6A-C38E-3C9E9ADE8EED}"/>
    <pc:docChg chg="addSld delSld modSld">
      <pc:chgData name="Miss Cragg" userId="S::rcragg@staplehurst.kent.sch.uk::6d24fba0-31f7-458e-9e35-8eeed8d219cf" providerId="AD" clId="Web-{4AA621C5-F661-6F6A-C38E-3C9E9ADE8EED}" dt="2024-06-25T13:47:57.375" v="226" actId="20577"/>
      <pc:docMkLst>
        <pc:docMk/>
      </pc:docMkLst>
      <pc:sldChg chg="modSp">
        <pc:chgData name="Miss Cragg" userId="S::rcragg@staplehurst.kent.sch.uk::6d24fba0-31f7-458e-9e35-8eeed8d219cf" providerId="AD" clId="Web-{4AA621C5-F661-6F6A-C38E-3C9E9ADE8EED}" dt="2024-06-25T13:47:57.375" v="226" actId="20577"/>
        <pc:sldMkLst>
          <pc:docMk/>
          <pc:sldMk cId="341353204" sldId="267"/>
        </pc:sldMkLst>
        <pc:spChg chg="mod">
          <ac:chgData name="Miss Cragg" userId="S::rcragg@staplehurst.kent.sch.uk::6d24fba0-31f7-458e-9e35-8eeed8d219cf" providerId="AD" clId="Web-{4AA621C5-F661-6F6A-C38E-3C9E9ADE8EED}" dt="2024-06-25T13:47:57.375" v="226" actId="20577"/>
          <ac:spMkLst>
            <pc:docMk/>
            <pc:sldMk cId="341353204" sldId="267"/>
            <ac:spMk id="3" creationId="{6111592A-B847-DB10-C10E-D13A67647495}"/>
          </ac:spMkLst>
        </pc:spChg>
      </pc:sldChg>
      <pc:sldChg chg="addSp delSp modSp mod setBg">
        <pc:chgData name="Miss Cragg" userId="S::rcragg@staplehurst.kent.sch.uk::6d24fba0-31f7-458e-9e35-8eeed8d219cf" providerId="AD" clId="Web-{4AA621C5-F661-6F6A-C38E-3C9E9ADE8EED}" dt="2024-06-25T13:30:17.629" v="8"/>
        <pc:sldMkLst>
          <pc:docMk/>
          <pc:sldMk cId="1656752780" sldId="276"/>
        </pc:sldMkLst>
        <pc:spChg chg="del">
          <ac:chgData name="Miss Cragg" userId="S::rcragg@staplehurst.kent.sch.uk::6d24fba0-31f7-458e-9e35-8eeed8d219cf" providerId="AD" clId="Web-{4AA621C5-F661-6F6A-C38E-3C9E9ADE8EED}" dt="2024-06-25T13:30:01.441" v="1"/>
          <ac:spMkLst>
            <pc:docMk/>
            <pc:sldMk cId="1656752780" sldId="276"/>
            <ac:spMk id="2" creationId="{96EBDDC0-590B-61A0-419C-0CD4DC94FA2E}"/>
          </ac:spMkLst>
        </pc:spChg>
        <pc:spChg chg="del mod">
          <ac:chgData name="Miss Cragg" userId="S::rcragg@staplehurst.kent.sch.uk::6d24fba0-31f7-458e-9e35-8eeed8d219cf" providerId="AD" clId="Web-{4AA621C5-F661-6F6A-C38E-3C9E9ADE8EED}" dt="2024-06-25T13:30:06.644" v="3"/>
          <ac:spMkLst>
            <pc:docMk/>
            <pc:sldMk cId="1656752780" sldId="276"/>
            <ac:spMk id="3" creationId="{6111592A-B847-DB10-C10E-D13A67647495}"/>
          </ac:spMkLst>
        </pc:spChg>
        <pc:spChg chg="add del mod">
          <ac:chgData name="Miss Cragg" userId="S::rcragg@staplehurst.kent.sch.uk::6d24fba0-31f7-458e-9e35-8eeed8d219cf" providerId="AD" clId="Web-{4AA621C5-F661-6F6A-C38E-3C9E9ADE8EED}" dt="2024-06-25T13:30:08.691" v="4"/>
          <ac:spMkLst>
            <pc:docMk/>
            <pc:sldMk cId="1656752780" sldId="276"/>
            <ac:spMk id="6" creationId="{678C77F6-BFF7-434A-1B35-A16E13D523B3}"/>
          </ac:spMkLst>
        </pc:spChg>
        <pc:spChg chg="add del mod">
          <ac:chgData name="Miss Cragg" userId="S::rcragg@staplehurst.kent.sch.uk::6d24fba0-31f7-458e-9e35-8eeed8d219cf" providerId="AD" clId="Web-{4AA621C5-F661-6F6A-C38E-3C9E9ADE8EED}" dt="2024-06-25T13:30:09.629" v="5"/>
          <ac:spMkLst>
            <pc:docMk/>
            <pc:sldMk cId="1656752780" sldId="276"/>
            <ac:spMk id="8" creationId="{776A1186-9B6D-ED1E-02F1-252F44573064}"/>
          </ac:spMkLst>
        </pc:spChg>
        <pc:spChg chg="add">
          <ac:chgData name="Miss Cragg" userId="S::rcragg@staplehurst.kent.sch.uk::6d24fba0-31f7-458e-9e35-8eeed8d219cf" providerId="AD" clId="Web-{4AA621C5-F661-6F6A-C38E-3C9E9ADE8EED}" dt="2024-06-25T13:30:17.629" v="8"/>
          <ac:spMkLst>
            <pc:docMk/>
            <pc:sldMk cId="1656752780" sldId="276"/>
            <ac:spMk id="14" creationId="{F3060C83-F051-4F0E-ABAD-AA0DFC48B218}"/>
          </ac:spMkLst>
        </pc:spChg>
        <pc:spChg chg="add">
          <ac:chgData name="Miss Cragg" userId="S::rcragg@staplehurst.kent.sch.uk::6d24fba0-31f7-458e-9e35-8eeed8d219cf" providerId="AD" clId="Web-{4AA621C5-F661-6F6A-C38E-3C9E9ADE8EED}" dt="2024-06-25T13:30:17.629" v="8"/>
          <ac:spMkLst>
            <pc:docMk/>
            <pc:sldMk cId="1656752780" sldId="276"/>
            <ac:spMk id="16" creationId="{83C98ABE-055B-441F-B07E-44F97F083C39}"/>
          </ac:spMkLst>
        </pc:spChg>
        <pc:spChg chg="add">
          <ac:chgData name="Miss Cragg" userId="S::rcragg@staplehurst.kent.sch.uk::6d24fba0-31f7-458e-9e35-8eeed8d219cf" providerId="AD" clId="Web-{4AA621C5-F661-6F6A-C38E-3C9E9ADE8EED}" dt="2024-06-25T13:30:17.629" v="8"/>
          <ac:spMkLst>
            <pc:docMk/>
            <pc:sldMk cId="1656752780" sldId="276"/>
            <ac:spMk id="18" creationId="{29FDB030-9B49-4CED-8CCD-4D99382388AC}"/>
          </ac:spMkLst>
        </pc:spChg>
        <pc:spChg chg="add">
          <ac:chgData name="Miss Cragg" userId="S::rcragg@staplehurst.kent.sch.uk::6d24fba0-31f7-458e-9e35-8eeed8d219cf" providerId="AD" clId="Web-{4AA621C5-F661-6F6A-C38E-3C9E9ADE8EED}" dt="2024-06-25T13:30:17.629" v="8"/>
          <ac:spMkLst>
            <pc:docMk/>
            <pc:sldMk cId="1656752780" sldId="276"/>
            <ac:spMk id="20" creationId="{3783CA14-24A1-485C-8B30-D6A5D87987AD}"/>
          </ac:spMkLst>
        </pc:spChg>
        <pc:spChg chg="add">
          <ac:chgData name="Miss Cragg" userId="S::rcragg@staplehurst.kent.sch.uk::6d24fba0-31f7-458e-9e35-8eeed8d219cf" providerId="AD" clId="Web-{4AA621C5-F661-6F6A-C38E-3C9E9ADE8EED}" dt="2024-06-25T13:30:17.629" v="8"/>
          <ac:spMkLst>
            <pc:docMk/>
            <pc:sldMk cId="1656752780" sldId="276"/>
            <ac:spMk id="22" creationId="{9A97C86A-04D6-40F7-AE84-31AB43E6A846}"/>
          </ac:spMkLst>
        </pc:spChg>
        <pc:spChg chg="add">
          <ac:chgData name="Miss Cragg" userId="S::rcragg@staplehurst.kent.sch.uk::6d24fba0-31f7-458e-9e35-8eeed8d219cf" providerId="AD" clId="Web-{4AA621C5-F661-6F6A-C38E-3C9E9ADE8EED}" dt="2024-06-25T13:30:17.629" v="8"/>
          <ac:spMkLst>
            <pc:docMk/>
            <pc:sldMk cId="1656752780" sldId="276"/>
            <ac:spMk id="24" creationId="{FF9F2414-84E8-453E-B1F3-389FDE8192D9}"/>
          </ac:spMkLst>
        </pc:spChg>
        <pc:spChg chg="add">
          <ac:chgData name="Miss Cragg" userId="S::rcragg@staplehurst.kent.sch.uk::6d24fba0-31f7-458e-9e35-8eeed8d219cf" providerId="AD" clId="Web-{4AA621C5-F661-6F6A-C38E-3C9E9ADE8EED}" dt="2024-06-25T13:30:17.629" v="8"/>
          <ac:spMkLst>
            <pc:docMk/>
            <pc:sldMk cId="1656752780" sldId="276"/>
            <ac:spMk id="26" creationId="{3ECA69A1-7536-43AC-85EF-C7106179F5ED}"/>
          </ac:spMkLst>
        </pc:spChg>
        <pc:picChg chg="del">
          <ac:chgData name="Miss Cragg" userId="S::rcragg@staplehurst.kent.sch.uk::6d24fba0-31f7-458e-9e35-8eeed8d219cf" providerId="AD" clId="Web-{4AA621C5-F661-6F6A-C38E-3C9E9ADE8EED}" dt="2024-06-25T13:29:58.769" v="0"/>
          <ac:picMkLst>
            <pc:docMk/>
            <pc:sldMk cId="1656752780" sldId="276"/>
            <ac:picMk id="5" creationId="{3E9A0B23-60CA-B8DC-4161-E0678704E075}"/>
          </ac:picMkLst>
        </pc:picChg>
        <pc:picChg chg="add mod">
          <ac:chgData name="Miss Cragg" userId="S::rcragg@staplehurst.kent.sch.uk::6d24fba0-31f7-458e-9e35-8eeed8d219cf" providerId="AD" clId="Web-{4AA621C5-F661-6F6A-C38E-3C9E9ADE8EED}" dt="2024-06-25T13:30:17.629" v="8"/>
          <ac:picMkLst>
            <pc:docMk/>
            <pc:sldMk cId="1656752780" sldId="276"/>
            <ac:picMk id="9" creationId="{A6C8C85A-9698-94D3-CC2B-FE9A9DCDB40F}"/>
          </ac:picMkLst>
        </pc:picChg>
      </pc:sldChg>
      <pc:sldChg chg="delSp modSp">
        <pc:chgData name="Miss Cragg" userId="S::rcragg@staplehurst.kent.sch.uk::6d24fba0-31f7-458e-9e35-8eeed8d219cf" providerId="AD" clId="Web-{4AA621C5-F661-6F6A-C38E-3C9E9ADE8EED}" dt="2024-06-25T13:34:25.479" v="48" actId="20577"/>
        <pc:sldMkLst>
          <pc:docMk/>
          <pc:sldMk cId="2963713276" sldId="277"/>
        </pc:sldMkLst>
        <pc:spChg chg="mod">
          <ac:chgData name="Miss Cragg" userId="S::rcragg@staplehurst.kent.sch.uk::6d24fba0-31f7-458e-9e35-8eeed8d219cf" providerId="AD" clId="Web-{4AA621C5-F661-6F6A-C38E-3C9E9ADE8EED}" dt="2024-06-25T13:32:25.054" v="22" actId="20577"/>
          <ac:spMkLst>
            <pc:docMk/>
            <pc:sldMk cId="2963713276" sldId="277"/>
            <ac:spMk id="2" creationId="{96EBDDC0-590B-61A0-419C-0CD4DC94FA2E}"/>
          </ac:spMkLst>
        </pc:spChg>
        <pc:spChg chg="mod">
          <ac:chgData name="Miss Cragg" userId="S::rcragg@staplehurst.kent.sch.uk::6d24fba0-31f7-458e-9e35-8eeed8d219cf" providerId="AD" clId="Web-{4AA621C5-F661-6F6A-C38E-3C9E9ADE8EED}" dt="2024-06-25T13:34:25.479" v="48" actId="20577"/>
          <ac:spMkLst>
            <pc:docMk/>
            <pc:sldMk cId="2963713276" sldId="277"/>
            <ac:spMk id="3" creationId="{6111592A-B847-DB10-C10E-D13A67647495}"/>
          </ac:spMkLst>
        </pc:spChg>
        <pc:picChg chg="del">
          <ac:chgData name="Miss Cragg" userId="S::rcragg@staplehurst.kent.sch.uk::6d24fba0-31f7-458e-9e35-8eeed8d219cf" providerId="AD" clId="Web-{4AA621C5-F661-6F6A-C38E-3C9E9ADE8EED}" dt="2024-06-25T13:31:18.162" v="13"/>
          <ac:picMkLst>
            <pc:docMk/>
            <pc:sldMk cId="2963713276" sldId="277"/>
            <ac:picMk id="4" creationId="{1B56E6B5-E6E4-E843-5122-3449864F54FC}"/>
          </ac:picMkLst>
        </pc:picChg>
      </pc:sldChg>
      <pc:sldChg chg="del">
        <pc:chgData name="Miss Cragg" userId="S::rcragg@staplehurst.kent.sch.uk::6d24fba0-31f7-458e-9e35-8eeed8d219cf" providerId="AD" clId="Web-{4AA621C5-F661-6F6A-C38E-3C9E9ADE8EED}" dt="2024-06-25T13:31:20.552" v="14"/>
        <pc:sldMkLst>
          <pc:docMk/>
          <pc:sldMk cId="1607852096" sldId="278"/>
        </pc:sldMkLst>
      </pc:sldChg>
      <pc:sldChg chg="del">
        <pc:chgData name="Miss Cragg" userId="S::rcragg@staplehurst.kent.sch.uk::6d24fba0-31f7-458e-9e35-8eeed8d219cf" providerId="AD" clId="Web-{4AA621C5-F661-6F6A-C38E-3C9E9ADE8EED}" dt="2024-06-25T13:31:23.131" v="15"/>
        <pc:sldMkLst>
          <pc:docMk/>
          <pc:sldMk cId="655006426" sldId="279"/>
        </pc:sldMkLst>
      </pc:sldChg>
      <pc:sldChg chg="addSp delSp modSp">
        <pc:chgData name="Miss Cragg" userId="S::rcragg@staplehurst.kent.sch.uk::6d24fba0-31f7-458e-9e35-8eeed8d219cf" providerId="AD" clId="Web-{4AA621C5-F661-6F6A-C38E-3C9E9ADE8EED}" dt="2024-06-25T13:47:30.249" v="218" actId="20577"/>
        <pc:sldMkLst>
          <pc:docMk/>
          <pc:sldMk cId="3833929602" sldId="280"/>
        </pc:sldMkLst>
        <pc:spChg chg="mod">
          <ac:chgData name="Miss Cragg" userId="S::rcragg@staplehurst.kent.sch.uk::6d24fba0-31f7-458e-9e35-8eeed8d219cf" providerId="AD" clId="Web-{4AA621C5-F661-6F6A-C38E-3C9E9ADE8EED}" dt="2024-06-25T13:47:30.249" v="218" actId="20577"/>
          <ac:spMkLst>
            <pc:docMk/>
            <pc:sldMk cId="3833929602" sldId="280"/>
            <ac:spMk id="2" creationId="{2D985771-2E1F-9017-8ABC-95961B62A3D5}"/>
          </ac:spMkLst>
        </pc:spChg>
        <pc:spChg chg="del">
          <ac:chgData name="Miss Cragg" userId="S::rcragg@staplehurst.kent.sch.uk::6d24fba0-31f7-458e-9e35-8eeed8d219cf" providerId="AD" clId="Web-{4AA621C5-F661-6F6A-C38E-3C9E9ADE8EED}" dt="2024-06-25T13:46:39.216" v="213"/>
          <ac:spMkLst>
            <pc:docMk/>
            <pc:sldMk cId="3833929602" sldId="280"/>
            <ac:spMk id="3" creationId="{9C22CED3-78D7-8E16-2531-B3F96576FD71}"/>
          </ac:spMkLst>
        </pc:spChg>
        <pc:spChg chg="mod">
          <ac:chgData name="Miss Cragg" userId="S::rcragg@staplehurst.kent.sch.uk::6d24fba0-31f7-458e-9e35-8eeed8d219cf" providerId="AD" clId="Web-{4AA621C5-F661-6F6A-C38E-3C9E9ADE8EED}" dt="2024-06-25T13:47:30.218" v="217" actId="20577"/>
          <ac:spMkLst>
            <pc:docMk/>
            <pc:sldMk cId="3833929602" sldId="280"/>
            <ac:spMk id="6" creationId="{DD2852DD-2D26-F87D-89C1-7D1A03A6F391}"/>
          </ac:spMkLst>
        </pc:spChg>
        <pc:spChg chg="add del mod">
          <ac:chgData name="Miss Cragg" userId="S::rcragg@staplehurst.kent.sch.uk::6d24fba0-31f7-458e-9e35-8eeed8d219cf" providerId="AD" clId="Web-{4AA621C5-F661-6F6A-C38E-3C9E9ADE8EED}" dt="2024-06-25T13:46:41.576" v="214"/>
          <ac:spMkLst>
            <pc:docMk/>
            <pc:sldMk cId="3833929602" sldId="280"/>
            <ac:spMk id="7" creationId="{F4FB8078-CC56-CA17-6D43-3E79061CDA5E}"/>
          </ac:spMkLst>
        </pc:spChg>
        <pc:picChg chg="del">
          <ac:chgData name="Miss Cragg" userId="S::rcragg@staplehurst.kent.sch.uk::6d24fba0-31f7-458e-9e35-8eeed8d219cf" providerId="AD" clId="Web-{4AA621C5-F661-6F6A-C38E-3C9E9ADE8EED}" dt="2024-06-25T13:46:36.841" v="212"/>
          <ac:picMkLst>
            <pc:docMk/>
            <pc:sldMk cId="3833929602" sldId="280"/>
            <ac:picMk id="4" creationId="{07FF3782-657E-6645-8843-2358C1FCD539}"/>
          </ac:picMkLst>
        </pc:picChg>
      </pc:sldChg>
      <pc:sldChg chg="addSp delSp modSp add replId">
        <pc:chgData name="Miss Cragg" userId="S::rcragg@staplehurst.kent.sch.uk::6d24fba0-31f7-458e-9e35-8eeed8d219cf" providerId="AD" clId="Web-{4AA621C5-F661-6F6A-C38E-3C9E9ADE8EED}" dt="2024-06-25T13:30:43.458" v="12"/>
        <pc:sldMkLst>
          <pc:docMk/>
          <pc:sldMk cId="1777094495" sldId="281"/>
        </pc:sldMkLst>
        <pc:spChg chg="del">
          <ac:chgData name="Miss Cragg" userId="S::rcragg@staplehurst.kent.sch.uk::6d24fba0-31f7-458e-9e35-8eeed8d219cf" providerId="AD" clId="Web-{4AA621C5-F661-6F6A-C38E-3C9E9ADE8EED}" dt="2024-06-25T13:30:43.458" v="12"/>
          <ac:spMkLst>
            <pc:docMk/>
            <pc:sldMk cId="1777094495" sldId="281"/>
            <ac:spMk id="14" creationId="{F3060C83-F051-4F0E-ABAD-AA0DFC48B218}"/>
          </ac:spMkLst>
        </pc:spChg>
        <pc:spChg chg="del">
          <ac:chgData name="Miss Cragg" userId="S::rcragg@staplehurst.kent.sch.uk::6d24fba0-31f7-458e-9e35-8eeed8d219cf" providerId="AD" clId="Web-{4AA621C5-F661-6F6A-C38E-3C9E9ADE8EED}" dt="2024-06-25T13:30:43.458" v="12"/>
          <ac:spMkLst>
            <pc:docMk/>
            <pc:sldMk cId="1777094495" sldId="281"/>
            <ac:spMk id="16" creationId="{83C98ABE-055B-441F-B07E-44F97F083C39}"/>
          </ac:spMkLst>
        </pc:spChg>
        <pc:spChg chg="del">
          <ac:chgData name="Miss Cragg" userId="S::rcragg@staplehurst.kent.sch.uk::6d24fba0-31f7-458e-9e35-8eeed8d219cf" providerId="AD" clId="Web-{4AA621C5-F661-6F6A-C38E-3C9E9ADE8EED}" dt="2024-06-25T13:30:43.458" v="12"/>
          <ac:spMkLst>
            <pc:docMk/>
            <pc:sldMk cId="1777094495" sldId="281"/>
            <ac:spMk id="18" creationId="{29FDB030-9B49-4CED-8CCD-4D99382388AC}"/>
          </ac:spMkLst>
        </pc:spChg>
        <pc:spChg chg="del">
          <ac:chgData name="Miss Cragg" userId="S::rcragg@staplehurst.kent.sch.uk::6d24fba0-31f7-458e-9e35-8eeed8d219cf" providerId="AD" clId="Web-{4AA621C5-F661-6F6A-C38E-3C9E9ADE8EED}" dt="2024-06-25T13:30:43.458" v="12"/>
          <ac:spMkLst>
            <pc:docMk/>
            <pc:sldMk cId="1777094495" sldId="281"/>
            <ac:spMk id="20" creationId="{3783CA14-24A1-485C-8B30-D6A5D87987AD}"/>
          </ac:spMkLst>
        </pc:spChg>
        <pc:spChg chg="del">
          <ac:chgData name="Miss Cragg" userId="S::rcragg@staplehurst.kent.sch.uk::6d24fba0-31f7-458e-9e35-8eeed8d219cf" providerId="AD" clId="Web-{4AA621C5-F661-6F6A-C38E-3C9E9ADE8EED}" dt="2024-06-25T13:30:43.458" v="12"/>
          <ac:spMkLst>
            <pc:docMk/>
            <pc:sldMk cId="1777094495" sldId="281"/>
            <ac:spMk id="22" creationId="{9A97C86A-04D6-40F7-AE84-31AB43E6A846}"/>
          </ac:spMkLst>
        </pc:spChg>
        <pc:spChg chg="del">
          <ac:chgData name="Miss Cragg" userId="S::rcragg@staplehurst.kent.sch.uk::6d24fba0-31f7-458e-9e35-8eeed8d219cf" providerId="AD" clId="Web-{4AA621C5-F661-6F6A-C38E-3C9E9ADE8EED}" dt="2024-06-25T13:30:43.458" v="12"/>
          <ac:spMkLst>
            <pc:docMk/>
            <pc:sldMk cId="1777094495" sldId="281"/>
            <ac:spMk id="24" creationId="{FF9F2414-84E8-453E-B1F3-389FDE8192D9}"/>
          </ac:spMkLst>
        </pc:spChg>
        <pc:spChg chg="del">
          <ac:chgData name="Miss Cragg" userId="S::rcragg@staplehurst.kent.sch.uk::6d24fba0-31f7-458e-9e35-8eeed8d219cf" providerId="AD" clId="Web-{4AA621C5-F661-6F6A-C38E-3C9E9ADE8EED}" dt="2024-06-25T13:30:43.458" v="12"/>
          <ac:spMkLst>
            <pc:docMk/>
            <pc:sldMk cId="1777094495" sldId="281"/>
            <ac:spMk id="26" creationId="{3ECA69A1-7536-43AC-85EF-C7106179F5ED}"/>
          </ac:spMkLst>
        </pc:spChg>
        <pc:spChg chg="add">
          <ac:chgData name="Miss Cragg" userId="S::rcragg@staplehurst.kent.sch.uk::6d24fba0-31f7-458e-9e35-8eeed8d219cf" providerId="AD" clId="Web-{4AA621C5-F661-6F6A-C38E-3C9E9ADE8EED}" dt="2024-06-25T13:30:43.458" v="12"/>
          <ac:spMkLst>
            <pc:docMk/>
            <pc:sldMk cId="1777094495" sldId="281"/>
            <ac:spMk id="31" creationId="{F3060C83-F051-4F0E-ABAD-AA0DFC48B218}"/>
          </ac:spMkLst>
        </pc:spChg>
        <pc:spChg chg="add">
          <ac:chgData name="Miss Cragg" userId="S::rcragg@staplehurst.kent.sch.uk::6d24fba0-31f7-458e-9e35-8eeed8d219cf" providerId="AD" clId="Web-{4AA621C5-F661-6F6A-C38E-3C9E9ADE8EED}" dt="2024-06-25T13:30:43.458" v="12"/>
          <ac:spMkLst>
            <pc:docMk/>
            <pc:sldMk cId="1777094495" sldId="281"/>
            <ac:spMk id="33" creationId="{83C98ABE-055B-441F-B07E-44F97F083C39}"/>
          </ac:spMkLst>
        </pc:spChg>
        <pc:spChg chg="add">
          <ac:chgData name="Miss Cragg" userId="S::rcragg@staplehurst.kent.sch.uk::6d24fba0-31f7-458e-9e35-8eeed8d219cf" providerId="AD" clId="Web-{4AA621C5-F661-6F6A-C38E-3C9E9ADE8EED}" dt="2024-06-25T13:30:43.458" v="12"/>
          <ac:spMkLst>
            <pc:docMk/>
            <pc:sldMk cId="1777094495" sldId="281"/>
            <ac:spMk id="35" creationId="{29FDB030-9B49-4CED-8CCD-4D99382388AC}"/>
          </ac:spMkLst>
        </pc:spChg>
        <pc:spChg chg="add">
          <ac:chgData name="Miss Cragg" userId="S::rcragg@staplehurst.kent.sch.uk::6d24fba0-31f7-458e-9e35-8eeed8d219cf" providerId="AD" clId="Web-{4AA621C5-F661-6F6A-C38E-3C9E9ADE8EED}" dt="2024-06-25T13:30:43.458" v="12"/>
          <ac:spMkLst>
            <pc:docMk/>
            <pc:sldMk cId="1777094495" sldId="281"/>
            <ac:spMk id="37" creationId="{3783CA14-24A1-485C-8B30-D6A5D87987AD}"/>
          </ac:spMkLst>
        </pc:spChg>
        <pc:spChg chg="add">
          <ac:chgData name="Miss Cragg" userId="S::rcragg@staplehurst.kent.sch.uk::6d24fba0-31f7-458e-9e35-8eeed8d219cf" providerId="AD" clId="Web-{4AA621C5-F661-6F6A-C38E-3C9E9ADE8EED}" dt="2024-06-25T13:30:43.458" v="12"/>
          <ac:spMkLst>
            <pc:docMk/>
            <pc:sldMk cId="1777094495" sldId="281"/>
            <ac:spMk id="39" creationId="{9A97C86A-04D6-40F7-AE84-31AB43E6A846}"/>
          </ac:spMkLst>
        </pc:spChg>
        <pc:spChg chg="add">
          <ac:chgData name="Miss Cragg" userId="S::rcragg@staplehurst.kent.sch.uk::6d24fba0-31f7-458e-9e35-8eeed8d219cf" providerId="AD" clId="Web-{4AA621C5-F661-6F6A-C38E-3C9E9ADE8EED}" dt="2024-06-25T13:30:43.458" v="12"/>
          <ac:spMkLst>
            <pc:docMk/>
            <pc:sldMk cId="1777094495" sldId="281"/>
            <ac:spMk id="41" creationId="{FF9F2414-84E8-453E-B1F3-389FDE8192D9}"/>
          </ac:spMkLst>
        </pc:spChg>
        <pc:spChg chg="add">
          <ac:chgData name="Miss Cragg" userId="S::rcragg@staplehurst.kent.sch.uk::6d24fba0-31f7-458e-9e35-8eeed8d219cf" providerId="AD" clId="Web-{4AA621C5-F661-6F6A-C38E-3C9E9ADE8EED}" dt="2024-06-25T13:30:43.458" v="12"/>
          <ac:spMkLst>
            <pc:docMk/>
            <pc:sldMk cId="1777094495" sldId="281"/>
            <ac:spMk id="43" creationId="{3ECA69A1-7536-43AC-85EF-C7106179F5ED}"/>
          </ac:spMkLst>
        </pc:spChg>
        <pc:picChg chg="add mod">
          <ac:chgData name="Miss Cragg" userId="S::rcragg@staplehurst.kent.sch.uk::6d24fba0-31f7-458e-9e35-8eeed8d219cf" providerId="AD" clId="Web-{4AA621C5-F661-6F6A-C38E-3C9E9ADE8EED}" dt="2024-06-25T13:30:43.458" v="12"/>
          <ac:picMkLst>
            <pc:docMk/>
            <pc:sldMk cId="1777094495" sldId="281"/>
            <ac:picMk id="2" creationId="{C83E9684-469E-1D5B-FA33-52475276E949}"/>
          </ac:picMkLst>
        </pc:picChg>
        <pc:picChg chg="del">
          <ac:chgData name="Miss Cragg" userId="S::rcragg@staplehurst.kent.sch.uk::6d24fba0-31f7-458e-9e35-8eeed8d219cf" providerId="AD" clId="Web-{4AA621C5-F661-6F6A-C38E-3C9E9ADE8EED}" dt="2024-06-25T13:30:23.317" v="10"/>
          <ac:picMkLst>
            <pc:docMk/>
            <pc:sldMk cId="1777094495" sldId="281"/>
            <ac:picMk id="9" creationId="{A6C8C85A-9698-94D3-CC2B-FE9A9DCDB40F}"/>
          </ac:picMkLst>
        </pc:picChg>
      </pc:sldChg>
      <pc:sldChg chg="modSp add replId">
        <pc:chgData name="Miss Cragg" userId="S::rcragg@staplehurst.kent.sch.uk::6d24fba0-31f7-458e-9e35-8eeed8d219cf" providerId="AD" clId="Web-{4AA621C5-F661-6F6A-C38E-3C9E9ADE8EED}" dt="2024-06-25T13:37:16.921" v="112" actId="20577"/>
        <pc:sldMkLst>
          <pc:docMk/>
          <pc:sldMk cId="440913853" sldId="282"/>
        </pc:sldMkLst>
        <pc:spChg chg="mod">
          <ac:chgData name="Miss Cragg" userId="S::rcragg@staplehurst.kent.sch.uk::6d24fba0-31f7-458e-9e35-8eeed8d219cf" providerId="AD" clId="Web-{4AA621C5-F661-6F6A-C38E-3C9E9ADE8EED}" dt="2024-06-25T13:35:05.246" v="65" actId="1076"/>
          <ac:spMkLst>
            <pc:docMk/>
            <pc:sldMk cId="440913853" sldId="282"/>
            <ac:spMk id="2" creationId="{96EBDDC0-590B-61A0-419C-0CD4DC94FA2E}"/>
          </ac:spMkLst>
        </pc:spChg>
        <pc:spChg chg="mod">
          <ac:chgData name="Miss Cragg" userId="S::rcragg@staplehurst.kent.sch.uk::6d24fba0-31f7-458e-9e35-8eeed8d219cf" providerId="AD" clId="Web-{4AA621C5-F661-6F6A-C38E-3C9E9ADE8EED}" dt="2024-06-25T13:37:16.921" v="112" actId="20577"/>
          <ac:spMkLst>
            <pc:docMk/>
            <pc:sldMk cId="440913853" sldId="282"/>
            <ac:spMk id="3" creationId="{6111592A-B847-DB10-C10E-D13A67647495}"/>
          </ac:spMkLst>
        </pc:spChg>
      </pc:sldChg>
      <pc:sldChg chg="addSp delSp modSp add replId">
        <pc:chgData name="Miss Cragg" userId="S::rcragg@staplehurst.kent.sch.uk::6d24fba0-31f7-458e-9e35-8eeed8d219cf" providerId="AD" clId="Web-{4AA621C5-F661-6F6A-C38E-3C9E9ADE8EED}" dt="2024-06-25T13:37:46.093" v="130" actId="1076"/>
        <pc:sldMkLst>
          <pc:docMk/>
          <pc:sldMk cId="3156434926" sldId="283"/>
        </pc:sldMkLst>
        <pc:spChg chg="mod">
          <ac:chgData name="Miss Cragg" userId="S::rcragg@staplehurst.kent.sch.uk::6d24fba0-31f7-458e-9e35-8eeed8d219cf" providerId="AD" clId="Web-{4AA621C5-F661-6F6A-C38E-3C9E9ADE8EED}" dt="2024-06-25T13:37:40.421" v="128" actId="20577"/>
          <ac:spMkLst>
            <pc:docMk/>
            <pc:sldMk cId="3156434926" sldId="283"/>
            <ac:spMk id="2" creationId="{96EBDDC0-590B-61A0-419C-0CD4DC94FA2E}"/>
          </ac:spMkLst>
        </pc:spChg>
        <pc:spChg chg="del">
          <ac:chgData name="Miss Cragg" userId="S::rcragg@staplehurst.kent.sch.uk::6d24fba0-31f7-458e-9e35-8eeed8d219cf" providerId="AD" clId="Web-{4AA621C5-F661-6F6A-C38E-3C9E9ADE8EED}" dt="2024-06-25T13:37:23.421" v="114"/>
          <ac:spMkLst>
            <pc:docMk/>
            <pc:sldMk cId="3156434926" sldId="283"/>
            <ac:spMk id="3" creationId="{6111592A-B847-DB10-C10E-D13A67647495}"/>
          </ac:spMkLst>
        </pc:spChg>
        <pc:spChg chg="add del mod">
          <ac:chgData name="Miss Cragg" userId="S::rcragg@staplehurst.kent.sch.uk::6d24fba0-31f7-458e-9e35-8eeed8d219cf" providerId="AD" clId="Web-{4AA621C5-F661-6F6A-C38E-3C9E9ADE8EED}" dt="2024-06-25T13:37:24.968" v="115"/>
          <ac:spMkLst>
            <pc:docMk/>
            <pc:sldMk cId="3156434926" sldId="283"/>
            <ac:spMk id="5" creationId="{95ED6282-1164-C16C-3AB3-66FDBBCF26F3}"/>
          </ac:spMkLst>
        </pc:spChg>
        <pc:picChg chg="add mod">
          <ac:chgData name="Miss Cragg" userId="S::rcragg@staplehurst.kent.sch.uk::6d24fba0-31f7-458e-9e35-8eeed8d219cf" providerId="AD" clId="Web-{4AA621C5-F661-6F6A-C38E-3C9E9ADE8EED}" dt="2024-06-25T13:37:46.093" v="130" actId="1076"/>
          <ac:picMkLst>
            <pc:docMk/>
            <pc:sldMk cId="3156434926" sldId="283"/>
            <ac:picMk id="6" creationId="{BD68D792-43EC-1CC9-10EB-41B31DB21026}"/>
          </ac:picMkLst>
        </pc:picChg>
      </pc:sldChg>
      <pc:sldChg chg="addSp delSp modSp add replId">
        <pc:chgData name="Miss Cragg" userId="S::rcragg@staplehurst.kent.sch.uk::6d24fba0-31f7-458e-9e35-8eeed8d219cf" providerId="AD" clId="Web-{4AA621C5-F661-6F6A-C38E-3C9E9ADE8EED}" dt="2024-06-25T13:46:07.841" v="211" actId="1076"/>
        <pc:sldMkLst>
          <pc:docMk/>
          <pc:sldMk cId="1586331211" sldId="284"/>
        </pc:sldMkLst>
        <pc:spChg chg="mod">
          <ac:chgData name="Miss Cragg" userId="S::rcragg@staplehurst.kent.sch.uk::6d24fba0-31f7-458e-9e35-8eeed8d219cf" providerId="AD" clId="Web-{4AA621C5-F661-6F6A-C38E-3C9E9ADE8EED}" dt="2024-06-25T13:45:10.011" v="185" actId="20577"/>
          <ac:spMkLst>
            <pc:docMk/>
            <pc:sldMk cId="1586331211" sldId="284"/>
            <ac:spMk id="2" creationId="{96EBDDC0-590B-61A0-419C-0CD4DC94FA2E}"/>
          </ac:spMkLst>
        </pc:spChg>
        <pc:spChg chg="add mod">
          <ac:chgData name="Miss Cragg" userId="S::rcragg@staplehurst.kent.sch.uk::6d24fba0-31f7-458e-9e35-8eeed8d219cf" providerId="AD" clId="Web-{4AA621C5-F661-6F6A-C38E-3C9E9ADE8EED}" dt="2024-06-25T13:46:07.841" v="211" actId="1076"/>
          <ac:spMkLst>
            <pc:docMk/>
            <pc:sldMk cId="1586331211" sldId="284"/>
            <ac:spMk id="9" creationId="{7E32B452-70FC-2B12-34F8-25A951341384}"/>
          </ac:spMkLst>
        </pc:spChg>
        <pc:picChg chg="add mod">
          <ac:chgData name="Miss Cragg" userId="S::rcragg@staplehurst.kent.sch.uk::6d24fba0-31f7-458e-9e35-8eeed8d219cf" providerId="AD" clId="Web-{4AA621C5-F661-6F6A-C38E-3C9E9ADE8EED}" dt="2024-06-25T13:45:18.433" v="189" actId="1076"/>
          <ac:picMkLst>
            <pc:docMk/>
            <pc:sldMk cId="1586331211" sldId="284"/>
            <ac:picMk id="3" creationId="{D2519285-8871-7C4D-66F6-C7C6444C83E0}"/>
          </ac:picMkLst>
        </pc:picChg>
        <pc:picChg chg="add del mod">
          <ac:chgData name="Miss Cragg" userId="S::rcragg@staplehurst.kent.sch.uk::6d24fba0-31f7-458e-9e35-8eeed8d219cf" providerId="AD" clId="Web-{4AA621C5-F661-6F6A-C38E-3C9E9ADE8EED}" dt="2024-06-25T13:45:13.870" v="187"/>
          <ac:picMkLst>
            <pc:docMk/>
            <pc:sldMk cId="1586331211" sldId="284"/>
            <ac:picMk id="4" creationId="{3FC26BE8-7352-7E2B-DDF9-C8802FF5CC5F}"/>
          </ac:picMkLst>
        </pc:picChg>
        <pc:picChg chg="add mod">
          <ac:chgData name="Miss Cragg" userId="S::rcragg@staplehurst.kent.sch.uk::6d24fba0-31f7-458e-9e35-8eeed8d219cf" providerId="AD" clId="Web-{4AA621C5-F661-6F6A-C38E-3C9E9ADE8EED}" dt="2024-06-25T13:44:25.322" v="176" actId="1076"/>
          <ac:picMkLst>
            <pc:docMk/>
            <pc:sldMk cId="1586331211" sldId="284"/>
            <ac:picMk id="5" creationId="{40C2D3BE-8994-68E5-B3D0-65F150496887}"/>
          </ac:picMkLst>
        </pc:picChg>
        <pc:picChg chg="del">
          <ac:chgData name="Miss Cragg" userId="S::rcragg@staplehurst.kent.sch.uk::6d24fba0-31f7-458e-9e35-8eeed8d219cf" providerId="AD" clId="Web-{4AA621C5-F661-6F6A-C38E-3C9E9ADE8EED}" dt="2024-06-25T13:39:40.893" v="151"/>
          <ac:picMkLst>
            <pc:docMk/>
            <pc:sldMk cId="1586331211" sldId="284"/>
            <ac:picMk id="6" creationId="{BD68D792-43EC-1CC9-10EB-41B31DB21026}"/>
          </ac:picMkLst>
        </pc:picChg>
        <pc:picChg chg="add mod">
          <ac:chgData name="Miss Cragg" userId="S::rcragg@staplehurst.kent.sch.uk::6d24fba0-31f7-458e-9e35-8eeed8d219cf" providerId="AD" clId="Web-{4AA621C5-F661-6F6A-C38E-3C9E9ADE8EED}" dt="2024-06-25T13:45:16.808" v="188" actId="1076"/>
          <ac:picMkLst>
            <pc:docMk/>
            <pc:sldMk cId="1586331211" sldId="284"/>
            <ac:picMk id="7" creationId="{02BD6C68-6366-7026-BF48-75D8E34C11A0}"/>
          </ac:picMkLst>
        </pc:picChg>
        <pc:picChg chg="add del mod modCrop">
          <ac:chgData name="Miss Cragg" userId="S::rcragg@staplehurst.kent.sch.uk::6d24fba0-31f7-458e-9e35-8eeed8d219cf" providerId="AD" clId="Web-{4AA621C5-F661-6F6A-C38E-3C9E9ADE8EED}" dt="2024-06-25T13:45:12.542" v="186"/>
          <ac:picMkLst>
            <pc:docMk/>
            <pc:sldMk cId="1586331211" sldId="284"/>
            <ac:picMk id="8" creationId="{AE150476-3204-4D8A-C919-FDCFBCEEE38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15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3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709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0737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3354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6754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26600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25/06/2024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282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25/06/2024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96802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9150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4418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9588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3173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9130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7726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162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135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952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10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952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5822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864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39985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795391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video.link/w/M2HWc"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omic Sans MS"/>
                <a:cs typeface="Calibri Light"/>
              </a:rPr>
              <a:t>PSHE</a:t>
            </a:r>
            <a:br>
              <a:rPr lang="en-US" dirty="0">
                <a:latin typeface="Comic Sans MS"/>
                <a:cs typeface="Calibri Light"/>
              </a:rPr>
            </a:br>
            <a:r>
              <a:rPr lang="en-US" dirty="0">
                <a:latin typeface="Comic Sans MS"/>
                <a:cs typeface="Calibri Light"/>
              </a:rPr>
              <a:t>Safety and the Changing Body</a:t>
            </a:r>
            <a:endParaRPr lang="en-US" dirty="0">
              <a:latin typeface="Comic Sans MS"/>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sz="4400" dirty="0">
                <a:latin typeface="Comic Sans MS"/>
                <a:cs typeface="Calibri"/>
              </a:rPr>
              <a:t>Respecting personal boundaries. </a:t>
            </a:r>
          </a:p>
        </p:txBody>
      </p:sp>
    </p:spTree>
    <p:extLst>
      <p:ext uri="{BB962C8B-B14F-4D97-AF65-F5344CB8AC3E}">
        <p14:creationId xmlns:p14="http://schemas.microsoft.com/office/powerpoint/2010/main" val="279156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DDC0-590B-61A0-419C-0CD4DC94FA2E}"/>
              </a:ext>
            </a:extLst>
          </p:cNvPr>
          <p:cNvSpPr>
            <a:spLocks noGrp="1"/>
          </p:cNvSpPr>
          <p:nvPr>
            <p:ph type="title"/>
          </p:nvPr>
        </p:nvSpPr>
        <p:spPr>
          <a:xfrm>
            <a:off x="838200" y="-1031"/>
            <a:ext cx="10515600" cy="1325563"/>
          </a:xfrm>
        </p:spPr>
        <p:txBody>
          <a:bodyPr/>
          <a:lstStyle/>
          <a:p>
            <a:r>
              <a:rPr lang="en-GB" dirty="0">
                <a:latin typeface="Comic Sans MS"/>
                <a:cs typeface="Calibri Light"/>
              </a:rPr>
              <a:t>Let's talk about the story. </a:t>
            </a:r>
            <a:endParaRPr lang="en-GB" dirty="0">
              <a:latin typeface="Comic Sans MS"/>
            </a:endParaRPr>
          </a:p>
        </p:txBody>
      </p:sp>
      <p:sp>
        <p:nvSpPr>
          <p:cNvPr id="3" name="Content Placeholder 2">
            <a:extLst>
              <a:ext uri="{FF2B5EF4-FFF2-40B4-BE49-F238E27FC236}">
                <a16:creationId xmlns:a16="http://schemas.microsoft.com/office/drawing/2014/main" id="{6111592A-B847-DB10-C10E-D13A67647495}"/>
              </a:ext>
            </a:extLst>
          </p:cNvPr>
          <p:cNvSpPr>
            <a:spLocks noGrp="1"/>
          </p:cNvSpPr>
          <p:nvPr>
            <p:ph idx="1"/>
          </p:nvPr>
        </p:nvSpPr>
        <p:spPr>
          <a:xfrm>
            <a:off x="484413" y="1699580"/>
            <a:ext cx="11309112" cy="5157740"/>
          </a:xfrm>
        </p:spPr>
        <p:txBody>
          <a:bodyPr vert="horz" lIns="91440" tIns="45720" rIns="91440" bIns="45720" rtlCol="0" anchor="t">
            <a:normAutofit/>
          </a:bodyPr>
          <a:lstStyle/>
          <a:p>
            <a:pPr>
              <a:buNone/>
            </a:pPr>
            <a:r>
              <a:rPr lang="en-GB" dirty="0">
                <a:solidFill>
                  <a:srgbClr val="222222"/>
                </a:solidFill>
                <a:ea typeface="+mn-lt"/>
                <a:cs typeface="+mn-lt"/>
              </a:rPr>
              <a:t>A ‘body boundary’ is a special invisible, personal space around us that we all can control. Even though it is an invisible space, it is there. It allows us to feel safe and secure.  No one should come inside your body boundary without you saying it is okay. We let lots of people into our body boundaries every day, in lots of different contexts. </a:t>
            </a:r>
            <a:endParaRPr lang="en-US">
              <a:ea typeface="Calibri"/>
              <a:cs typeface="Calibri"/>
            </a:endParaRPr>
          </a:p>
          <a:p>
            <a:pPr>
              <a:buNone/>
            </a:pPr>
            <a:endParaRPr lang="en-GB" dirty="0">
              <a:solidFill>
                <a:srgbClr val="222222"/>
              </a:solidFill>
              <a:ea typeface="+mn-lt"/>
              <a:cs typeface="+mn-lt"/>
            </a:endParaRPr>
          </a:p>
          <a:p>
            <a:pPr>
              <a:buNone/>
            </a:pPr>
            <a:r>
              <a:rPr lang="en-GB" dirty="0">
                <a:solidFill>
                  <a:srgbClr val="222222"/>
                </a:solidFill>
                <a:ea typeface="+mn-lt"/>
                <a:cs typeface="+mn-lt"/>
              </a:rPr>
              <a:t>When have you made physical contact with someone today? </a:t>
            </a:r>
          </a:p>
          <a:p>
            <a:pPr>
              <a:buNone/>
            </a:pPr>
            <a:endParaRPr lang="en-GB" dirty="0">
              <a:solidFill>
                <a:srgbClr val="222222"/>
              </a:solidFill>
              <a:ea typeface="+mn-lt"/>
              <a:cs typeface="+mn-lt"/>
            </a:endParaRPr>
          </a:p>
          <a:p>
            <a:pPr>
              <a:buNone/>
            </a:pPr>
            <a:endParaRPr lang="en-GB" dirty="0">
              <a:solidFill>
                <a:srgbClr val="222222"/>
              </a:solidFill>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p:txBody>
      </p:sp>
    </p:spTree>
    <p:extLst>
      <p:ext uri="{BB962C8B-B14F-4D97-AF65-F5344CB8AC3E}">
        <p14:creationId xmlns:p14="http://schemas.microsoft.com/office/powerpoint/2010/main" val="44091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DDC0-590B-61A0-419C-0CD4DC94FA2E}"/>
              </a:ext>
            </a:extLst>
          </p:cNvPr>
          <p:cNvSpPr>
            <a:spLocks noGrp="1"/>
          </p:cNvSpPr>
          <p:nvPr>
            <p:ph type="title"/>
          </p:nvPr>
        </p:nvSpPr>
        <p:spPr>
          <a:xfrm>
            <a:off x="838200" y="-1031"/>
            <a:ext cx="10515600" cy="1325563"/>
          </a:xfrm>
        </p:spPr>
        <p:txBody>
          <a:bodyPr/>
          <a:lstStyle/>
          <a:p>
            <a:r>
              <a:rPr lang="en-GB" dirty="0">
                <a:latin typeface="Comic Sans MS"/>
                <a:cs typeface="Calibri Light"/>
              </a:rPr>
              <a:t>Map out our body boundaries. </a:t>
            </a:r>
            <a:endParaRPr lang="en-GB" dirty="0">
              <a:latin typeface="Comic Sans MS"/>
            </a:endParaRPr>
          </a:p>
        </p:txBody>
      </p:sp>
      <p:pic>
        <p:nvPicPr>
          <p:cNvPr id="6" name="Picture 5" descr="A cartoon of a child and a child pointing&#10;&#10;Description automatically generated">
            <a:extLst>
              <a:ext uri="{FF2B5EF4-FFF2-40B4-BE49-F238E27FC236}">
                <a16:creationId xmlns:a16="http://schemas.microsoft.com/office/drawing/2014/main" id="{BD68D792-43EC-1CC9-10EB-41B31DB21026}"/>
              </a:ext>
            </a:extLst>
          </p:cNvPr>
          <p:cNvPicPr>
            <a:picLocks noChangeAspect="1"/>
          </p:cNvPicPr>
          <p:nvPr/>
        </p:nvPicPr>
        <p:blipFill>
          <a:blip r:embed="rId2"/>
          <a:stretch>
            <a:fillRect/>
          </a:stretch>
        </p:blipFill>
        <p:spPr>
          <a:xfrm>
            <a:off x="3096006" y="1327061"/>
            <a:ext cx="6000248" cy="5140492"/>
          </a:xfrm>
          <a:prstGeom prst="rect">
            <a:avLst/>
          </a:prstGeom>
        </p:spPr>
      </p:pic>
    </p:spTree>
    <p:extLst>
      <p:ext uri="{BB962C8B-B14F-4D97-AF65-F5344CB8AC3E}">
        <p14:creationId xmlns:p14="http://schemas.microsoft.com/office/powerpoint/2010/main" val="315643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DDC0-590B-61A0-419C-0CD4DC94FA2E}"/>
              </a:ext>
            </a:extLst>
          </p:cNvPr>
          <p:cNvSpPr>
            <a:spLocks noGrp="1"/>
          </p:cNvSpPr>
          <p:nvPr>
            <p:ph type="title"/>
          </p:nvPr>
        </p:nvSpPr>
        <p:spPr>
          <a:xfrm>
            <a:off x="838200" y="-1031"/>
            <a:ext cx="10515600" cy="1325563"/>
          </a:xfrm>
        </p:spPr>
        <p:txBody>
          <a:bodyPr/>
          <a:lstStyle/>
          <a:p>
            <a:r>
              <a:rPr lang="en-GB" dirty="0">
                <a:latin typeface="Comic Sans MS"/>
              </a:rPr>
              <a:t>Group task- Answer the questions.</a:t>
            </a:r>
          </a:p>
        </p:txBody>
      </p:sp>
      <p:pic>
        <p:nvPicPr>
          <p:cNvPr id="3" name="Picture 2" descr="Two girls hugging each other in the woods&#10;&#10;Description automatically generated">
            <a:extLst>
              <a:ext uri="{FF2B5EF4-FFF2-40B4-BE49-F238E27FC236}">
                <a16:creationId xmlns:a16="http://schemas.microsoft.com/office/drawing/2014/main" id="{D2519285-8871-7C4D-66F6-C7C6444C83E0}"/>
              </a:ext>
            </a:extLst>
          </p:cNvPr>
          <p:cNvPicPr>
            <a:picLocks noChangeAspect="1"/>
          </p:cNvPicPr>
          <p:nvPr/>
        </p:nvPicPr>
        <p:blipFill>
          <a:blip r:embed="rId2"/>
          <a:stretch>
            <a:fillRect/>
          </a:stretch>
        </p:blipFill>
        <p:spPr>
          <a:xfrm>
            <a:off x="85224" y="1323725"/>
            <a:ext cx="3990474" cy="2576262"/>
          </a:xfrm>
          <a:prstGeom prst="rect">
            <a:avLst/>
          </a:prstGeom>
        </p:spPr>
      </p:pic>
      <p:pic>
        <p:nvPicPr>
          <p:cNvPr id="5" name="Picture 4" descr="A doctor examining a child&#10;&#10;Description automatically generated">
            <a:extLst>
              <a:ext uri="{FF2B5EF4-FFF2-40B4-BE49-F238E27FC236}">
                <a16:creationId xmlns:a16="http://schemas.microsoft.com/office/drawing/2014/main" id="{40C2D3BE-8994-68E5-B3D0-65F150496887}"/>
              </a:ext>
            </a:extLst>
          </p:cNvPr>
          <p:cNvPicPr>
            <a:picLocks noChangeAspect="1"/>
          </p:cNvPicPr>
          <p:nvPr/>
        </p:nvPicPr>
        <p:blipFill>
          <a:blip r:embed="rId3"/>
          <a:stretch>
            <a:fillRect/>
          </a:stretch>
        </p:blipFill>
        <p:spPr>
          <a:xfrm>
            <a:off x="8300535" y="1323224"/>
            <a:ext cx="3561850" cy="2497055"/>
          </a:xfrm>
          <a:prstGeom prst="rect">
            <a:avLst/>
          </a:prstGeom>
        </p:spPr>
      </p:pic>
      <p:pic>
        <p:nvPicPr>
          <p:cNvPr id="7" name="Picture 6" descr="A child and child yelling at each other&#10;&#10;Description automatically generated">
            <a:extLst>
              <a:ext uri="{FF2B5EF4-FFF2-40B4-BE49-F238E27FC236}">
                <a16:creationId xmlns:a16="http://schemas.microsoft.com/office/drawing/2014/main" id="{02BD6C68-6366-7026-BF48-75D8E34C11A0}"/>
              </a:ext>
            </a:extLst>
          </p:cNvPr>
          <p:cNvPicPr>
            <a:picLocks noChangeAspect="1"/>
          </p:cNvPicPr>
          <p:nvPr/>
        </p:nvPicPr>
        <p:blipFill>
          <a:blip r:embed="rId4"/>
          <a:stretch>
            <a:fillRect/>
          </a:stretch>
        </p:blipFill>
        <p:spPr>
          <a:xfrm>
            <a:off x="4239879" y="1281363"/>
            <a:ext cx="3992981" cy="2580774"/>
          </a:xfrm>
          <a:prstGeom prst="rect">
            <a:avLst/>
          </a:prstGeom>
        </p:spPr>
      </p:pic>
      <p:sp>
        <p:nvSpPr>
          <p:cNvPr id="9" name="TextBox 8">
            <a:extLst>
              <a:ext uri="{FF2B5EF4-FFF2-40B4-BE49-F238E27FC236}">
                <a16:creationId xmlns:a16="http://schemas.microsoft.com/office/drawing/2014/main" id="{7E32B452-70FC-2B12-34F8-25A951341384}"/>
              </a:ext>
            </a:extLst>
          </p:cNvPr>
          <p:cNvSpPr txBox="1"/>
          <p:nvPr/>
        </p:nvSpPr>
        <p:spPr>
          <a:xfrm>
            <a:off x="617517" y="4140530"/>
            <a:ext cx="1094706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2800" dirty="0">
                <a:latin typeface="Comic Sans MS"/>
              </a:rPr>
              <a:t>Should we always let people into our body boundary?</a:t>
            </a:r>
            <a:endParaRPr lang="en-US" sz="2800" dirty="0">
              <a:latin typeface="Comic Sans MS"/>
              <a:ea typeface="Calibri"/>
              <a:cs typeface="Calibri"/>
            </a:endParaRPr>
          </a:p>
          <a:p>
            <a:pPr>
              <a:buFont typeface=""/>
              <a:buChar char="•"/>
            </a:pPr>
            <a:r>
              <a:rPr lang="en-US" sz="2800" dirty="0">
                <a:latin typeface="Comic Sans MS"/>
              </a:rPr>
              <a:t>What should we do or say if we change our mind? </a:t>
            </a:r>
            <a:endParaRPr lang="en-US" sz="2800">
              <a:latin typeface="Comic Sans MS"/>
              <a:ea typeface="Calibri"/>
              <a:cs typeface="Calibri"/>
            </a:endParaRPr>
          </a:p>
          <a:p>
            <a:pPr>
              <a:buFont typeface=""/>
              <a:buChar char="•"/>
            </a:pPr>
            <a:r>
              <a:rPr lang="en-US" sz="2800" dirty="0">
                <a:latin typeface="Comic Sans MS"/>
              </a:rPr>
              <a:t>How can you tell if someone doesn’t like it when you get close? </a:t>
            </a:r>
            <a:endParaRPr lang="en-US" sz="2800">
              <a:latin typeface="Comic Sans MS"/>
              <a:ea typeface="Calibri"/>
              <a:cs typeface="Calibri"/>
            </a:endParaRPr>
          </a:p>
          <a:p>
            <a:pPr>
              <a:buFont typeface=""/>
              <a:buChar char="•"/>
            </a:pPr>
            <a:r>
              <a:rPr lang="en-US" sz="2800" dirty="0">
                <a:latin typeface="Comic Sans MS"/>
              </a:rPr>
              <a:t>How can we respect other people’s wishes for body boundaries? </a:t>
            </a:r>
            <a:endParaRPr lang="en-US" sz="2400">
              <a:latin typeface="Comic Sans MS"/>
              <a:ea typeface="Calibri"/>
              <a:cs typeface="Calibri"/>
            </a:endParaRPr>
          </a:p>
        </p:txBody>
      </p:sp>
    </p:spTree>
    <p:extLst>
      <p:ext uri="{BB962C8B-B14F-4D97-AF65-F5344CB8AC3E}">
        <p14:creationId xmlns:p14="http://schemas.microsoft.com/office/powerpoint/2010/main" val="158633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0FBE-2AFB-B700-A0B5-C8578C865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85771-2E1F-9017-8ABC-95961B62A3D5}"/>
              </a:ext>
            </a:extLst>
          </p:cNvPr>
          <p:cNvSpPr>
            <a:spLocks noGrp="1"/>
          </p:cNvSpPr>
          <p:nvPr>
            <p:ph type="title"/>
          </p:nvPr>
        </p:nvSpPr>
        <p:spPr/>
        <p:txBody>
          <a:bodyPr/>
          <a:lstStyle/>
          <a:p>
            <a:r>
              <a:rPr lang="en-GB">
                <a:latin typeface="Comic Sans MS"/>
                <a:cs typeface="Calibri Light"/>
              </a:rPr>
              <a:t>Question </a:t>
            </a:r>
            <a:endParaRPr lang="en-GB" dirty="0">
              <a:latin typeface="Comic Sans MS"/>
            </a:endParaRPr>
          </a:p>
        </p:txBody>
      </p:sp>
      <p:sp>
        <p:nvSpPr>
          <p:cNvPr id="6" name="TextBox 5">
            <a:extLst>
              <a:ext uri="{FF2B5EF4-FFF2-40B4-BE49-F238E27FC236}">
                <a16:creationId xmlns:a16="http://schemas.microsoft.com/office/drawing/2014/main" id="{DD2852DD-2D26-F87D-89C1-7D1A03A6F391}"/>
              </a:ext>
            </a:extLst>
          </p:cNvPr>
          <p:cNvSpPr txBox="1"/>
          <p:nvPr/>
        </p:nvSpPr>
        <p:spPr>
          <a:xfrm>
            <a:off x="438939" y="2263708"/>
            <a:ext cx="10903789" cy="830997"/>
          </a:xfrm>
          <a:prstGeom prst="rect">
            <a:avLst/>
          </a:prstGeom>
          <a:noFill/>
        </p:spPr>
        <p:txBody>
          <a:bodyPr wrap="square" lIns="91440" tIns="45720" rIns="91440" bIns="45720" anchor="t">
            <a:spAutoFit/>
          </a:bodyPr>
          <a:lstStyle/>
          <a:p>
            <a:r>
              <a:rPr lang="en-GB" sz="2400" dirty="0"/>
              <a:t>If you ask someone to ‘stop’ and they do not listen to your wishes, what should you do?</a:t>
            </a:r>
            <a:endParaRPr lang="en-US" dirty="0"/>
          </a:p>
        </p:txBody>
      </p:sp>
    </p:spTree>
    <p:extLst>
      <p:ext uri="{BB962C8B-B14F-4D97-AF65-F5344CB8AC3E}">
        <p14:creationId xmlns:p14="http://schemas.microsoft.com/office/powerpoint/2010/main" val="383392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D215-4875-C45F-D882-FB98DB6CE4BB}"/>
              </a:ext>
            </a:extLst>
          </p:cNvPr>
          <p:cNvSpPr>
            <a:spLocks noGrp="1"/>
          </p:cNvSpPr>
          <p:nvPr>
            <p:ph type="title"/>
          </p:nvPr>
        </p:nvSpPr>
        <p:spPr/>
        <p:txBody>
          <a:bodyPr/>
          <a:lstStyle/>
          <a:p>
            <a:r>
              <a:rPr lang="en-US" dirty="0"/>
              <a:t>Our PSHE rules: </a:t>
            </a:r>
            <a:endParaRPr lang="en-GB" dirty="0"/>
          </a:p>
        </p:txBody>
      </p:sp>
      <p:sp>
        <p:nvSpPr>
          <p:cNvPr id="3" name="Content Placeholder 2">
            <a:extLst>
              <a:ext uri="{FF2B5EF4-FFF2-40B4-BE49-F238E27FC236}">
                <a16:creationId xmlns:a16="http://schemas.microsoft.com/office/drawing/2014/main" id="{0B168E18-732D-9472-22CE-BBCA98BD4B21}"/>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ü"/>
            </a:pPr>
            <a:r>
              <a:rPr lang="en-US" dirty="0"/>
              <a:t>Respect other people’s ideas</a:t>
            </a:r>
          </a:p>
          <a:p>
            <a:pPr>
              <a:buFont typeface="Wingdings" panose="05000000000000000000" pitchFamily="2" charset="2"/>
              <a:buChar char="ü"/>
            </a:pPr>
            <a:r>
              <a:rPr lang="en-US" dirty="0"/>
              <a:t>There are no silly questions</a:t>
            </a:r>
          </a:p>
          <a:p>
            <a:pPr>
              <a:buFont typeface="Wingdings" panose="05000000000000000000" pitchFamily="2" charset="2"/>
              <a:buChar char="ü"/>
            </a:pPr>
            <a:r>
              <a:rPr lang="en-US" dirty="0">
                <a:ea typeface="+mn-lt"/>
                <a:cs typeface="+mn-lt"/>
              </a:rPr>
              <a:t> </a:t>
            </a:r>
            <a:r>
              <a:rPr lang="en-US">
                <a:ea typeface="+mn-lt"/>
                <a:cs typeface="+mn-lt"/>
              </a:rPr>
              <a:t>We don't share stories or information that is shared- unless someone is unsafe.</a:t>
            </a:r>
            <a:endParaRPr lang="en-US">
              <a:ea typeface="Calibri"/>
              <a:cs typeface="Calibri"/>
            </a:endParaRPr>
          </a:p>
          <a:p>
            <a:pPr>
              <a:buFont typeface="Wingdings" panose="05000000000000000000" pitchFamily="2" charset="2"/>
              <a:buChar char="ü"/>
            </a:pPr>
            <a:r>
              <a:rPr lang="en-US" dirty="0"/>
              <a:t>That we’re all different and that’s fine</a:t>
            </a:r>
            <a:endParaRPr lang="en-GB" dirty="0"/>
          </a:p>
        </p:txBody>
      </p:sp>
    </p:spTree>
    <p:extLst>
      <p:ext uri="{BB962C8B-B14F-4D97-AF65-F5344CB8AC3E}">
        <p14:creationId xmlns:p14="http://schemas.microsoft.com/office/powerpoint/2010/main" val="124721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328" y="-1269066"/>
            <a:ext cx="9144000" cy="2387600"/>
          </a:xfrm>
        </p:spPr>
        <p:txBody>
          <a:bodyPr/>
          <a:lstStyle/>
          <a:p>
            <a:r>
              <a:rPr lang="en-GB" dirty="0">
                <a:latin typeface="Comic Sans MS"/>
                <a:cs typeface="Calibri Light"/>
              </a:rPr>
              <a:t>Vocabulary</a:t>
            </a:r>
            <a:endParaRPr lang="en-GB" dirty="0">
              <a:latin typeface="Comic Sans MS"/>
            </a:endParaRPr>
          </a:p>
        </p:txBody>
      </p:sp>
      <p:sp>
        <p:nvSpPr>
          <p:cNvPr id="3" name="Subtitle 2"/>
          <p:cNvSpPr>
            <a:spLocks noGrp="1"/>
          </p:cNvSpPr>
          <p:nvPr>
            <p:ph type="subTitle" idx="1"/>
          </p:nvPr>
        </p:nvSpPr>
        <p:spPr>
          <a:xfrm>
            <a:off x="4259403" y="1565695"/>
            <a:ext cx="3364493" cy="3726609"/>
          </a:xfrm>
        </p:spPr>
        <p:txBody>
          <a:bodyPr vert="horz" lIns="91440" tIns="45720" rIns="91440" bIns="45720" rtlCol="0" anchor="t">
            <a:noAutofit/>
          </a:bodyPr>
          <a:lstStyle/>
          <a:p>
            <a:pPr algn="l">
              <a:buFont typeface="Arial" panose="020B0604020202020204" pitchFamily="34" charset="0"/>
              <a:buChar char="•"/>
            </a:pPr>
            <a:r>
              <a:rPr lang="en-GB" b="0" i="0" dirty="0">
                <a:solidFill>
                  <a:srgbClr val="222222"/>
                </a:solidFill>
                <a:effectLst/>
                <a:latin typeface="Lato" panose="020F0502020204030203" pitchFamily="34" charset="0"/>
              </a:rPr>
              <a:t>boundary</a:t>
            </a:r>
          </a:p>
          <a:p>
            <a:pPr algn="l">
              <a:buFont typeface="Arial" panose="020B0604020202020204" pitchFamily="34" charset="0"/>
              <a:buChar char="•"/>
            </a:pPr>
            <a:r>
              <a:rPr lang="en-GB" b="0" i="0" dirty="0">
                <a:solidFill>
                  <a:srgbClr val="222222"/>
                </a:solidFill>
                <a:effectLst/>
                <a:latin typeface="Lato" panose="020F0502020204030203" pitchFamily="34" charset="0"/>
              </a:rPr>
              <a:t>choice</a:t>
            </a:r>
          </a:p>
          <a:p>
            <a:pPr algn="l">
              <a:buFont typeface="Arial" panose="020B0604020202020204" pitchFamily="34" charset="0"/>
              <a:buChar char="•"/>
            </a:pPr>
            <a:r>
              <a:rPr lang="en-GB" b="0" i="0" dirty="0">
                <a:solidFill>
                  <a:srgbClr val="222222"/>
                </a:solidFill>
                <a:effectLst/>
                <a:latin typeface="Lato" panose="020F0502020204030203" pitchFamily="34" charset="0"/>
              </a:rPr>
              <a:t>contact</a:t>
            </a:r>
          </a:p>
          <a:p>
            <a:pPr algn="l">
              <a:buFont typeface="Arial" panose="020B0604020202020204" pitchFamily="34" charset="0"/>
              <a:buChar char="•"/>
            </a:pPr>
            <a:r>
              <a:rPr lang="en-GB" b="0" i="0" dirty="0">
                <a:solidFill>
                  <a:srgbClr val="222222"/>
                </a:solidFill>
                <a:effectLst/>
                <a:latin typeface="Lato" panose="020F0502020204030203" pitchFamily="34" charset="0"/>
              </a:rPr>
              <a:t>decision</a:t>
            </a:r>
          </a:p>
          <a:p>
            <a:pPr algn="l">
              <a:buFont typeface="Arial" panose="020B0604020202020204" pitchFamily="34" charset="0"/>
              <a:buChar char="•"/>
            </a:pPr>
            <a:r>
              <a:rPr lang="en-GB" b="0" i="0" dirty="0">
                <a:solidFill>
                  <a:srgbClr val="222222"/>
                </a:solidFill>
                <a:effectLst/>
                <a:latin typeface="Lato" panose="020F0502020204030203" pitchFamily="34" charset="0"/>
              </a:rPr>
              <a:t>permission</a:t>
            </a:r>
          </a:p>
          <a:p>
            <a:pPr algn="l">
              <a:buFont typeface="Arial" panose="020B0604020202020204" pitchFamily="34" charset="0"/>
              <a:buChar char="•"/>
            </a:pPr>
            <a:r>
              <a:rPr lang="en-GB" b="0" i="0" dirty="0">
                <a:solidFill>
                  <a:srgbClr val="222222"/>
                </a:solidFill>
                <a:effectLst/>
                <a:latin typeface="Lato" panose="020F0502020204030203" pitchFamily="34" charset="0"/>
              </a:rPr>
              <a:t>personal</a:t>
            </a:r>
          </a:p>
          <a:p>
            <a:pPr algn="l">
              <a:buFont typeface="Arial" panose="020B0604020202020204" pitchFamily="34" charset="0"/>
              <a:buChar char="•"/>
            </a:pPr>
            <a:r>
              <a:rPr lang="en-GB" b="0" i="0" dirty="0">
                <a:solidFill>
                  <a:srgbClr val="222222"/>
                </a:solidFill>
                <a:effectLst/>
                <a:latin typeface="Lato" panose="020F0502020204030203" pitchFamily="34" charset="0"/>
              </a:rPr>
              <a:t>uncomfortable</a:t>
            </a:r>
          </a:p>
          <a:p>
            <a:pPr algn="l">
              <a:buFont typeface="Arial" panose="020B0604020202020204" pitchFamily="34" charset="0"/>
              <a:buChar char="•"/>
            </a:pPr>
            <a:endParaRPr lang="en-GB" b="0" i="0" dirty="0">
              <a:solidFill>
                <a:srgbClr val="222222"/>
              </a:solidFill>
              <a:effectLst/>
              <a:latin typeface="Lato" panose="020F0502020204030203" pitchFamily="34" charset="0"/>
            </a:endParaRPr>
          </a:p>
          <a:p>
            <a:endParaRPr lang="en-GB"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D2C3-2432-3F74-5039-D6265C8771E5}"/>
              </a:ext>
            </a:extLst>
          </p:cNvPr>
          <p:cNvSpPr>
            <a:spLocks noGrp="1"/>
          </p:cNvSpPr>
          <p:nvPr>
            <p:ph type="title"/>
          </p:nvPr>
        </p:nvSpPr>
        <p:spPr>
          <a:xfrm>
            <a:off x="838200" y="775433"/>
            <a:ext cx="10515600" cy="1325563"/>
          </a:xfrm>
        </p:spPr>
        <p:txBody>
          <a:bodyPr>
            <a:normAutofit/>
          </a:bodyPr>
          <a:lstStyle/>
          <a:p>
            <a:r>
              <a:rPr lang="en-US" dirty="0">
                <a:latin typeface="Comic Sans MS"/>
                <a:cs typeface="Calibri Light"/>
              </a:rPr>
              <a:t>Key questions</a:t>
            </a:r>
            <a:endParaRPr lang="en-US" dirty="0">
              <a:latin typeface="Comic Sans MS"/>
            </a:endParaRPr>
          </a:p>
          <a:p>
            <a:endParaRPr lang="en-GB" sz="1400" dirty="0">
              <a:solidFill>
                <a:srgbClr val="222222"/>
              </a:solidFill>
              <a:cs typeface="Calibri Light"/>
            </a:endParaRPr>
          </a:p>
          <a:p>
            <a:endParaRPr lang="en-GB" dirty="0">
              <a:cs typeface="Calibri Light"/>
            </a:endParaRPr>
          </a:p>
        </p:txBody>
      </p:sp>
      <p:sp>
        <p:nvSpPr>
          <p:cNvPr id="3" name="Content Placeholder 2">
            <a:extLst>
              <a:ext uri="{FF2B5EF4-FFF2-40B4-BE49-F238E27FC236}">
                <a16:creationId xmlns:a16="http://schemas.microsoft.com/office/drawing/2014/main" id="{492C3C7C-D0A3-0ECD-184A-37BD3D8E971C}"/>
              </a:ext>
            </a:extLst>
          </p:cNvPr>
          <p:cNvSpPr>
            <a:spLocks noGrp="1"/>
          </p:cNvSpPr>
          <p:nvPr>
            <p:ph idx="1"/>
          </p:nvPr>
        </p:nvSpPr>
        <p:spPr>
          <a:xfrm>
            <a:off x="533400" y="170717"/>
            <a:ext cx="10515600" cy="5777645"/>
          </a:xfrm>
        </p:spPr>
        <p:txBody>
          <a:bodyPr vert="horz" lIns="91440" tIns="45720" rIns="91440" bIns="45720" rtlCol="0" anchor="t">
            <a:noAutofit/>
          </a:bodyPr>
          <a:lstStyle/>
          <a:p>
            <a:endParaRPr lang="en-GB" sz="4400" dirty="0">
              <a:solidFill>
                <a:srgbClr val="222222"/>
              </a:solidFill>
              <a:latin typeface="Lato"/>
              <a:ea typeface="Lato"/>
              <a:cs typeface="Lato"/>
            </a:endParaRPr>
          </a:p>
          <a:p>
            <a:endParaRPr lang="en-GB" sz="4400" b="1" dirty="0">
              <a:solidFill>
                <a:srgbClr val="222222"/>
              </a:solidFill>
              <a:latin typeface="Comic Sans MS"/>
              <a:ea typeface="Lato"/>
              <a:cs typeface="Lato"/>
            </a:endParaRPr>
          </a:p>
          <a:p>
            <a:pPr algn="l">
              <a:buFont typeface="Arial" panose="020B0604020202020204" pitchFamily="34" charset="0"/>
              <a:buChar char="•"/>
            </a:pPr>
            <a:r>
              <a:rPr lang="en-US" sz="3200" b="0" i="0" dirty="0">
                <a:solidFill>
                  <a:srgbClr val="222222"/>
                </a:solidFill>
                <a:effectLst/>
                <a:latin typeface="Lato" panose="020F0502020204030203" pitchFamily="34" charset="0"/>
              </a:rPr>
              <a:t>What is the PANTS rule?</a:t>
            </a:r>
          </a:p>
          <a:p>
            <a:pPr algn="l">
              <a:buFont typeface="Arial" panose="020B0604020202020204" pitchFamily="34" charset="0"/>
              <a:buChar char="•"/>
            </a:pPr>
            <a:r>
              <a:rPr lang="en-US" sz="3200" b="0" i="0" dirty="0">
                <a:solidFill>
                  <a:srgbClr val="222222"/>
                </a:solidFill>
                <a:effectLst/>
                <a:latin typeface="Lato" panose="020F0502020204030203" pitchFamily="34" charset="0"/>
              </a:rPr>
              <a:t>What are the private parts of our bodies called?</a:t>
            </a:r>
          </a:p>
          <a:p>
            <a:pPr algn="l">
              <a:buFont typeface="Arial" panose="020B0604020202020204" pitchFamily="34" charset="0"/>
              <a:buChar char="•"/>
            </a:pPr>
            <a:r>
              <a:rPr lang="en-US" sz="3200" b="0" i="0" dirty="0">
                <a:solidFill>
                  <a:srgbClr val="222222"/>
                </a:solidFill>
                <a:effectLst/>
                <a:latin typeface="Lato" panose="020F0502020204030203" pitchFamily="34" charset="0"/>
              </a:rPr>
              <a:t>Who does your body belong to?</a:t>
            </a:r>
          </a:p>
          <a:p>
            <a:pPr algn="l">
              <a:buFont typeface="Arial" panose="020B0604020202020204" pitchFamily="34" charset="0"/>
              <a:buChar char="•"/>
            </a:pPr>
            <a:r>
              <a:rPr lang="en-US" sz="3200" b="0" i="0" dirty="0">
                <a:solidFill>
                  <a:srgbClr val="222222"/>
                </a:solidFill>
                <a:effectLst/>
                <a:latin typeface="Lato" panose="020F0502020204030203" pitchFamily="34" charset="0"/>
              </a:rPr>
              <a:t>What is a safe touch?</a:t>
            </a:r>
          </a:p>
          <a:p>
            <a:pPr algn="l">
              <a:buFont typeface="Arial" panose="020B0604020202020204" pitchFamily="34" charset="0"/>
              <a:buChar char="•"/>
            </a:pPr>
            <a:r>
              <a:rPr lang="en-US" sz="3200" b="0" i="0" dirty="0">
                <a:solidFill>
                  <a:srgbClr val="222222"/>
                </a:solidFill>
                <a:effectLst/>
                <a:latin typeface="Lato" panose="020F0502020204030203" pitchFamily="34" charset="0"/>
              </a:rPr>
              <a:t>What might be an unsafe touch?</a:t>
            </a:r>
          </a:p>
          <a:p>
            <a:pPr algn="l">
              <a:buFont typeface="Arial" panose="020B0604020202020204" pitchFamily="34" charset="0"/>
              <a:buChar char="•"/>
            </a:pPr>
            <a:r>
              <a:rPr lang="en-US" sz="3200" b="0" i="0" dirty="0">
                <a:solidFill>
                  <a:srgbClr val="222222"/>
                </a:solidFill>
                <a:effectLst/>
                <a:latin typeface="Lato" panose="020F0502020204030203" pitchFamily="34" charset="0"/>
              </a:rPr>
              <a:t>What can we do if someone is touching us in a way we do not like?</a:t>
            </a:r>
          </a:p>
          <a:p>
            <a:pPr>
              <a:buChar char="•"/>
            </a:pPr>
            <a:endParaRPr lang="en-GB" sz="4400" dirty="0">
              <a:latin typeface="Comic Sans MS"/>
            </a:endParaRPr>
          </a:p>
        </p:txBody>
      </p:sp>
    </p:spTree>
    <p:extLst>
      <p:ext uri="{BB962C8B-B14F-4D97-AF65-F5344CB8AC3E}">
        <p14:creationId xmlns:p14="http://schemas.microsoft.com/office/powerpoint/2010/main" val="233551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DDC0-590B-61A0-419C-0CD4DC94FA2E}"/>
              </a:ext>
            </a:extLst>
          </p:cNvPr>
          <p:cNvSpPr>
            <a:spLocks noGrp="1"/>
          </p:cNvSpPr>
          <p:nvPr>
            <p:ph type="title"/>
          </p:nvPr>
        </p:nvSpPr>
        <p:spPr/>
        <p:txBody>
          <a:bodyPr/>
          <a:lstStyle/>
          <a:p>
            <a:r>
              <a:rPr lang="en-GB" dirty="0">
                <a:latin typeface="Comic Sans MS"/>
                <a:cs typeface="Calibri Light"/>
              </a:rPr>
              <a:t>I will know...</a:t>
            </a:r>
            <a:endParaRPr lang="en-GB" dirty="0">
              <a:latin typeface="Comic Sans MS"/>
            </a:endParaRPr>
          </a:p>
        </p:txBody>
      </p:sp>
      <p:sp>
        <p:nvSpPr>
          <p:cNvPr id="3" name="Content Placeholder 2">
            <a:extLst>
              <a:ext uri="{FF2B5EF4-FFF2-40B4-BE49-F238E27FC236}">
                <a16:creationId xmlns:a16="http://schemas.microsoft.com/office/drawing/2014/main" id="{6111592A-B847-DB10-C10E-D13A67647495}"/>
              </a:ext>
            </a:extLst>
          </p:cNvPr>
          <p:cNvSpPr>
            <a:spLocks noGrp="1"/>
          </p:cNvSpPr>
          <p:nvPr>
            <p:ph idx="1"/>
          </p:nvPr>
        </p:nvSpPr>
        <p:spPr/>
        <p:txBody>
          <a:bodyPr vert="horz" lIns="91440" tIns="45720" rIns="91440" bIns="45720" rtlCol="0" anchor="t">
            <a:normAutofit/>
          </a:bodyPr>
          <a:lstStyle/>
          <a:p>
            <a:r>
              <a:rPr lang="en-GB" sz="3600" dirty="0">
                <a:solidFill>
                  <a:srgbClr val="222222"/>
                </a:solidFill>
                <a:ea typeface="+mn-lt"/>
                <a:cs typeface="+mn-lt"/>
              </a:rPr>
              <a:t>I can choose what happens to my body.</a:t>
            </a:r>
          </a:p>
          <a:p>
            <a:r>
              <a:rPr lang="en-GB" sz="3600" dirty="0">
                <a:solidFill>
                  <a:srgbClr val="222222"/>
                </a:solidFill>
                <a:ea typeface="+mn-lt"/>
                <a:cs typeface="+mn-lt"/>
              </a:rPr>
              <a:t>I know I can give permission and take it away when I choose.</a:t>
            </a:r>
          </a:p>
          <a:p>
            <a:r>
              <a:rPr lang="en-GB" sz="3600" dirty="0">
                <a:solidFill>
                  <a:srgbClr val="222222"/>
                </a:solidFill>
                <a:ea typeface="+mn-lt"/>
                <a:cs typeface="+mn-lt"/>
              </a:rPr>
              <a:t>I know who to talk to if I feel uncomfortable.</a:t>
            </a:r>
          </a:p>
          <a:p>
            <a:endParaRPr lang="en-GB" dirty="0">
              <a:ea typeface="Calibri"/>
              <a:cs typeface="Calibri"/>
            </a:endParaRPr>
          </a:p>
          <a:p>
            <a:pPr marL="0" indent="0">
              <a:buNone/>
            </a:pPr>
            <a:endParaRPr lang="en-GB" dirty="0">
              <a:ea typeface="Calibri"/>
              <a:cs typeface="Calibri"/>
            </a:endParaRPr>
          </a:p>
        </p:txBody>
      </p:sp>
    </p:spTree>
    <p:extLst>
      <p:ext uri="{BB962C8B-B14F-4D97-AF65-F5344CB8AC3E}">
        <p14:creationId xmlns:p14="http://schemas.microsoft.com/office/powerpoint/2010/main" val="34135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DDC0-590B-61A0-419C-0CD4DC94FA2E}"/>
              </a:ext>
            </a:extLst>
          </p:cNvPr>
          <p:cNvSpPr>
            <a:spLocks noGrp="1"/>
          </p:cNvSpPr>
          <p:nvPr>
            <p:ph type="title"/>
          </p:nvPr>
        </p:nvSpPr>
        <p:spPr/>
        <p:txBody>
          <a:bodyPr/>
          <a:lstStyle/>
          <a:p>
            <a:r>
              <a:rPr lang="en-GB" dirty="0">
                <a:latin typeface="Comic Sans MS"/>
                <a:cs typeface="Calibri Light"/>
              </a:rPr>
              <a:t>Let's watch!</a:t>
            </a:r>
            <a:endParaRPr lang="en-GB" dirty="0">
              <a:latin typeface="Comic Sans MS"/>
            </a:endParaRPr>
          </a:p>
        </p:txBody>
      </p:sp>
      <p:sp>
        <p:nvSpPr>
          <p:cNvPr id="3" name="Content Placeholder 2">
            <a:extLst>
              <a:ext uri="{FF2B5EF4-FFF2-40B4-BE49-F238E27FC236}">
                <a16:creationId xmlns:a16="http://schemas.microsoft.com/office/drawing/2014/main" id="{6111592A-B847-DB10-C10E-D13A67647495}"/>
              </a:ext>
            </a:extLst>
          </p:cNvPr>
          <p:cNvSpPr>
            <a:spLocks noGrp="1"/>
          </p:cNvSpPr>
          <p:nvPr>
            <p:ph idx="1"/>
          </p:nvPr>
        </p:nvSpPr>
        <p:spPr>
          <a:xfrm>
            <a:off x="838200" y="1825625"/>
            <a:ext cx="10515600" cy="4904695"/>
          </a:xfrm>
        </p:spPr>
        <p:txBody>
          <a:bodyPr vert="horz" lIns="91440" tIns="45720" rIns="91440" bIns="45720" rtlCol="0" anchor="t">
            <a:normAutofit/>
          </a:bodyPr>
          <a:lstStyle/>
          <a:p>
            <a:pPr marL="0" indent="0">
              <a:buNone/>
            </a:pPr>
            <a:r>
              <a:rPr lang="en-GB" sz="1600" dirty="0">
                <a:ea typeface="+mn-lt"/>
                <a:cs typeface="+mn-lt"/>
                <a:hlinkClick r:id="rId2"/>
              </a:rPr>
              <a:t>NSPCC PANTOSAURUS 2017 SUBTITLED... - VideoLink</a:t>
            </a:r>
            <a:r>
              <a:rPr lang="en-GB" sz="1600" dirty="0">
                <a:ea typeface="Calibri"/>
                <a:cs typeface="Calibri"/>
              </a:rPr>
              <a:t>.</a:t>
            </a:r>
            <a:endParaRPr lang="en-US"/>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p:txBody>
      </p:sp>
      <p:pic>
        <p:nvPicPr>
          <p:cNvPr id="4" name="Picture 3" descr="Pantosaurus — Work — Adelphoi Music">
            <a:extLst>
              <a:ext uri="{FF2B5EF4-FFF2-40B4-BE49-F238E27FC236}">
                <a16:creationId xmlns:a16="http://schemas.microsoft.com/office/drawing/2014/main" id="{23A5DAE7-C345-FC40-72CD-3C3F695ABE53}"/>
              </a:ext>
            </a:extLst>
          </p:cNvPr>
          <p:cNvPicPr>
            <a:picLocks noChangeAspect="1"/>
          </p:cNvPicPr>
          <p:nvPr/>
        </p:nvPicPr>
        <p:blipFill>
          <a:blip r:embed="rId3"/>
          <a:stretch>
            <a:fillRect/>
          </a:stretch>
        </p:blipFill>
        <p:spPr>
          <a:xfrm>
            <a:off x="3195185" y="2272393"/>
            <a:ext cx="5801633" cy="3256644"/>
          </a:xfrm>
          <a:prstGeom prst="rect">
            <a:avLst/>
          </a:prstGeom>
        </p:spPr>
      </p:pic>
    </p:spTree>
    <p:extLst>
      <p:ext uri="{BB962C8B-B14F-4D97-AF65-F5344CB8AC3E}">
        <p14:creationId xmlns:p14="http://schemas.microsoft.com/office/powerpoint/2010/main" val="392631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hild smiling and a photo of a child&#10;&#10;Description automatically generated">
            <a:extLst>
              <a:ext uri="{FF2B5EF4-FFF2-40B4-BE49-F238E27FC236}">
                <a16:creationId xmlns:a16="http://schemas.microsoft.com/office/drawing/2014/main" id="{A6C8C85A-9698-94D3-CC2B-FE9A9DCDB40F}"/>
              </a:ext>
            </a:extLst>
          </p:cNvPr>
          <p:cNvPicPr>
            <a:picLocks noChangeAspect="1"/>
          </p:cNvPicPr>
          <p:nvPr/>
        </p:nvPicPr>
        <p:blipFill>
          <a:blip r:embed="rId2"/>
          <a:stretch>
            <a:fillRect/>
          </a:stretch>
        </p:blipFill>
        <p:spPr>
          <a:xfrm>
            <a:off x="660816" y="643467"/>
            <a:ext cx="10870368"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75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hild with a questionnaire&#10;&#10;Description automatically generated">
            <a:extLst>
              <a:ext uri="{FF2B5EF4-FFF2-40B4-BE49-F238E27FC236}">
                <a16:creationId xmlns:a16="http://schemas.microsoft.com/office/drawing/2014/main" id="{C83E9684-469E-1D5B-FA33-52475276E949}"/>
              </a:ext>
            </a:extLst>
          </p:cNvPr>
          <p:cNvPicPr>
            <a:picLocks noChangeAspect="1"/>
          </p:cNvPicPr>
          <p:nvPr/>
        </p:nvPicPr>
        <p:blipFill>
          <a:blip r:embed="rId2"/>
          <a:stretch>
            <a:fillRect/>
          </a:stretch>
        </p:blipFill>
        <p:spPr>
          <a:xfrm>
            <a:off x="1054312" y="643467"/>
            <a:ext cx="10083375" cy="5571065"/>
          </a:xfrm>
          <a:prstGeom prst="rect">
            <a:avLst/>
          </a:prstGeom>
          <a:ln>
            <a:noFill/>
          </a:ln>
        </p:spPr>
      </p:pic>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09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DDC0-590B-61A0-419C-0CD4DC94FA2E}"/>
              </a:ext>
            </a:extLst>
          </p:cNvPr>
          <p:cNvSpPr>
            <a:spLocks noGrp="1"/>
          </p:cNvSpPr>
          <p:nvPr>
            <p:ph type="title"/>
          </p:nvPr>
        </p:nvSpPr>
        <p:spPr/>
        <p:txBody>
          <a:bodyPr/>
          <a:lstStyle/>
          <a:p>
            <a:r>
              <a:rPr lang="en-GB" dirty="0">
                <a:latin typeface="Comic Sans MS"/>
                <a:cs typeface="Calibri Light"/>
              </a:rPr>
              <a:t>Let's read the story...</a:t>
            </a:r>
            <a:endParaRPr lang="en-GB" dirty="0">
              <a:latin typeface="Comic Sans MS"/>
            </a:endParaRPr>
          </a:p>
        </p:txBody>
      </p:sp>
      <p:sp>
        <p:nvSpPr>
          <p:cNvPr id="3" name="Content Placeholder 2">
            <a:extLst>
              <a:ext uri="{FF2B5EF4-FFF2-40B4-BE49-F238E27FC236}">
                <a16:creationId xmlns:a16="http://schemas.microsoft.com/office/drawing/2014/main" id="{6111592A-B847-DB10-C10E-D13A67647495}"/>
              </a:ext>
            </a:extLst>
          </p:cNvPr>
          <p:cNvSpPr>
            <a:spLocks noGrp="1"/>
          </p:cNvSpPr>
          <p:nvPr>
            <p:ph idx="1"/>
          </p:nvPr>
        </p:nvSpPr>
        <p:spPr>
          <a:xfrm>
            <a:off x="484413" y="1699580"/>
            <a:ext cx="11309112" cy="5157740"/>
          </a:xfrm>
        </p:spPr>
        <p:txBody>
          <a:bodyPr vert="horz" lIns="91440" tIns="45720" rIns="91440" bIns="45720" rtlCol="0" anchor="t">
            <a:normAutofit/>
          </a:bodyPr>
          <a:lstStyle/>
          <a:p>
            <a:pPr marL="0" indent="0">
              <a:buNone/>
            </a:pPr>
            <a:r>
              <a:rPr lang="en-GB" dirty="0">
                <a:ea typeface="Calibri"/>
                <a:cs typeface="Calibri"/>
              </a:rPr>
              <a:t>Read the story  ‘I choose to say no,’ by Elizabeth Estrada and ask the following questions regarding personal consent, safety and private parts:</a:t>
            </a:r>
            <a:endParaRPr lang="en-US" dirty="0"/>
          </a:p>
          <a:p>
            <a:pPr marL="0" indent="0">
              <a:buNone/>
            </a:pPr>
            <a:endParaRPr lang="en-GB" dirty="0">
              <a:solidFill>
                <a:srgbClr val="000000"/>
              </a:solidFill>
              <a:ea typeface="+mn-lt"/>
              <a:cs typeface="+mn-lt"/>
            </a:endParaRPr>
          </a:p>
          <a:p>
            <a:pPr>
              <a:buFont typeface="Arial"/>
              <a:buChar char="•"/>
            </a:pPr>
            <a:r>
              <a:rPr lang="en-GB" sz="2400" dirty="0">
                <a:solidFill>
                  <a:srgbClr val="222222"/>
                </a:solidFill>
                <a:ea typeface="+mn-lt"/>
                <a:cs typeface="+mn-lt"/>
              </a:rPr>
              <a:t>What are the ways that we can say ‘no’ to someone respectfully? (Examples could include: Not today, I don’t like that, no thank you, let’s fist bump instead.)</a:t>
            </a:r>
            <a:endParaRPr lang="en-GB" sz="2400" dirty="0">
              <a:solidFill>
                <a:srgbClr val="000000"/>
              </a:solidFill>
              <a:ea typeface="Calibri"/>
              <a:cs typeface="Calibri"/>
            </a:endParaRPr>
          </a:p>
          <a:p>
            <a:pPr>
              <a:buFont typeface="Arial"/>
              <a:buChar char="•"/>
            </a:pPr>
            <a:r>
              <a:rPr lang="en-GB" sz="2400" dirty="0">
                <a:solidFill>
                  <a:srgbClr val="222222"/>
                </a:solidFill>
                <a:ea typeface="+mn-lt"/>
                <a:cs typeface="+mn-lt"/>
              </a:rPr>
              <a:t>Can we change our mind about giving permission to someone? (Yes. This also includes online permission, such as sharing a photo or information.)</a:t>
            </a:r>
            <a:endParaRPr lang="en-GB" sz="2400" dirty="0">
              <a:ea typeface="Calibri"/>
              <a:cs typeface="Calibri"/>
            </a:endParaRPr>
          </a:p>
          <a:p>
            <a:pPr>
              <a:buFont typeface="Arial"/>
              <a:buChar char="•"/>
            </a:pPr>
            <a:r>
              <a:rPr lang="en-GB" sz="2400" dirty="0">
                <a:solidFill>
                  <a:srgbClr val="222222"/>
                </a:solidFill>
                <a:ea typeface="+mn-lt"/>
                <a:cs typeface="+mn-lt"/>
              </a:rPr>
              <a:t>Who is in your ‘circle of trust?’</a:t>
            </a:r>
            <a:endParaRPr lang="en-GB" sz="2400" dirty="0">
              <a:ea typeface="Calibri"/>
              <a:cs typeface="Calibri"/>
            </a:endParaRPr>
          </a:p>
          <a:p>
            <a:pPr>
              <a:buFont typeface="Arial"/>
              <a:buChar char="•"/>
            </a:pPr>
            <a:r>
              <a:rPr lang="en-GB" sz="2400" dirty="0">
                <a:solidFill>
                  <a:srgbClr val="222222"/>
                </a:solidFill>
                <a:ea typeface="+mn-lt"/>
                <a:cs typeface="+mn-lt"/>
              </a:rPr>
              <a:t>What signs can you look out for that show  you feel unsafe? (Heart beating fast, breathing slowing, dizziness, worrying, fearful, butterflies in your tummy.)</a:t>
            </a:r>
            <a:endParaRPr lang="en-GB" sz="2400" dirty="0">
              <a:ea typeface="Calibri"/>
              <a:cs typeface="Calibri"/>
            </a:endParaRPr>
          </a:p>
          <a:p>
            <a:pPr>
              <a:buFont typeface="Arial"/>
              <a:buChar char="•"/>
            </a:pPr>
            <a:r>
              <a:rPr lang="en-GB" sz="2400" dirty="0">
                <a:solidFill>
                  <a:srgbClr val="222222"/>
                </a:solidFill>
                <a:ea typeface="+mn-lt"/>
                <a:cs typeface="+mn-lt"/>
              </a:rPr>
              <a:t>Do you have a choice in saying no?</a:t>
            </a:r>
            <a:endParaRPr lang="en-GB" sz="2400" dirty="0">
              <a:ea typeface="Calibri" panose="020F0502020204030204"/>
              <a:cs typeface="Calibri" panose="020F0502020204030204"/>
            </a:endParaRPr>
          </a:p>
          <a:p>
            <a:pPr marL="0" indent="0">
              <a:buNone/>
            </a:pPr>
            <a:endParaRPr lang="en-GB" dirty="0">
              <a:ea typeface="Calibri"/>
              <a:cs typeface="Calibri"/>
            </a:endParaRPr>
          </a:p>
          <a:p>
            <a:pPr marL="0" indent="0">
              <a:buNone/>
            </a:pPr>
            <a:endParaRPr lang="en-GB" dirty="0">
              <a:ea typeface="Calibri"/>
              <a:cs typeface="Calibri"/>
            </a:endParaRPr>
          </a:p>
          <a:p>
            <a:pPr marL="0" indent="0">
              <a:buNone/>
            </a:pPr>
            <a:endParaRPr lang="en-GB" dirty="0">
              <a:ea typeface="Calibri"/>
              <a:cs typeface="Calibri"/>
            </a:endParaRPr>
          </a:p>
        </p:txBody>
      </p:sp>
    </p:spTree>
    <p:extLst>
      <p:ext uri="{BB962C8B-B14F-4D97-AF65-F5344CB8AC3E}">
        <p14:creationId xmlns:p14="http://schemas.microsoft.com/office/powerpoint/2010/main" val="296371327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00D14C33955A45A6A0F673286D27E8" ma:contentTypeVersion="19" ma:contentTypeDescription="Create a new document." ma:contentTypeScope="" ma:versionID="14e36767291f5b8a5136579367b7379c">
  <xsd:schema xmlns:xsd="http://www.w3.org/2001/XMLSchema" xmlns:xs="http://www.w3.org/2001/XMLSchema" xmlns:p="http://schemas.microsoft.com/office/2006/metadata/properties" xmlns:ns2="b2c520a8-0ac6-403e-acc4-75f8ffc52051" xmlns:ns3="0d00cc6f-371f-44f9-8ba6-7d4df16db966" targetNamespace="http://schemas.microsoft.com/office/2006/metadata/properties" ma:root="true" ma:fieldsID="d1733750e6ebcfc05adc22bfc7bd8c4c" ns2:_="" ns3:_="">
    <xsd:import namespace="b2c520a8-0ac6-403e-acc4-75f8ffc52051"/>
    <xsd:import namespace="0d00cc6f-371f-44f9-8ba6-7d4df16db9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520a8-0ac6-403e-acc4-75f8ffc5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33d3-1e99-4729-aad3-98eb676ecadd"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00cc6f-371f-44f9-8ba6-7d4df16db9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8616d71-a913-49e8-a1db-0d9550dddee9}" ma:internalName="TaxCatchAll" ma:showField="CatchAllData" ma:web="0d00cc6f-371f-44f9-8ba6-7d4df16db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2c520a8-0ac6-403e-acc4-75f8ffc52051" xsi:nil="true"/>
    <lcf76f155ced4ddcb4097134ff3c332f xmlns="b2c520a8-0ac6-403e-acc4-75f8ffc52051">
      <Terms xmlns="http://schemas.microsoft.com/office/infopath/2007/PartnerControls"/>
    </lcf76f155ced4ddcb4097134ff3c332f>
    <TaxCatchAll xmlns="0d00cc6f-371f-44f9-8ba6-7d4df16db966" xsi:nil="true"/>
  </documentManagement>
</p:properties>
</file>

<file path=customXml/itemProps1.xml><?xml version="1.0" encoding="utf-8"?>
<ds:datastoreItem xmlns:ds="http://schemas.openxmlformats.org/officeDocument/2006/customXml" ds:itemID="{D5C703ED-AFEE-4A2A-9627-9226C5456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520a8-0ac6-403e-acc4-75f8ffc52051"/>
    <ds:schemaRef ds:uri="0d00cc6f-371f-44f9-8ba6-7d4df16db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E6776-6E17-48F9-A07A-5E7D301BF421}">
  <ds:schemaRefs>
    <ds:schemaRef ds:uri="http://schemas.microsoft.com/sharepoint/v3/contenttype/forms"/>
  </ds:schemaRefs>
</ds:datastoreItem>
</file>

<file path=customXml/itemProps3.xml><?xml version="1.0" encoding="utf-8"?>
<ds:datastoreItem xmlns:ds="http://schemas.openxmlformats.org/officeDocument/2006/customXml" ds:itemID="{488AF04B-6B92-44E4-BEB7-EB34A6C8AE4D}">
  <ds:schemaRef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0d00cc6f-371f-44f9-8ba6-7d4df16db966"/>
    <ds:schemaRef ds:uri="b2c520a8-0ac6-403e-acc4-75f8ffc520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TotalTime>
  <Words>515</Words>
  <Application>Microsoft Office PowerPoint</Application>
  <PresentationFormat>Widescreen</PresentationFormat>
  <Paragraphs>62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2_office theme</vt:lpstr>
      <vt:lpstr>PSHE Safety and the Changing Body</vt:lpstr>
      <vt:lpstr>Our PSHE rules: </vt:lpstr>
      <vt:lpstr>Vocabulary</vt:lpstr>
      <vt:lpstr>Key questions  </vt:lpstr>
      <vt:lpstr>I will know...</vt:lpstr>
      <vt:lpstr>Let's watch!</vt:lpstr>
      <vt:lpstr>PowerPoint Presentation</vt:lpstr>
      <vt:lpstr>PowerPoint Presentation</vt:lpstr>
      <vt:lpstr>Let's read the story...</vt:lpstr>
      <vt:lpstr>Let's talk about the story. </vt:lpstr>
      <vt:lpstr>Map out our body boundaries. </vt:lpstr>
      <vt:lpstr>Group task- Answer the questions.</vt:lpstr>
      <vt:lpstr>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Safety and the Changing Body</dc:title>
  <dc:creator>Samantha Knight</dc:creator>
  <cp:lastModifiedBy>Rebecca  Cragg</cp:lastModifiedBy>
  <cp:revision>202</cp:revision>
  <dcterms:created xsi:type="dcterms:W3CDTF">2024-02-21T16:23:06Z</dcterms:created>
  <dcterms:modified xsi:type="dcterms:W3CDTF">2024-06-25T13:48:27Z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0x0101000400D14C33955A45A6A0F673286D27E8</vt:lpwstr>
  </property>
  <property fmtid="{D5CDD505-2E9C-101B-9397-08002B2CF9AE}" pid="3" name="MediaServiceImageTags">
    <vt:lpwstr/>
  </property>
</Properties>
</file>